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762" r:id="rId6"/>
    <p:sldMasterId id="2147483775" r:id="rId7"/>
    <p:sldMasterId id="2147483787" r:id="rId8"/>
    <p:sldMasterId id="2147483801" r:id="rId9"/>
    <p:sldMasterId id="2147483813" r:id="rId10"/>
    <p:sldMasterId id="2147483826" r:id="rId11"/>
    <p:sldMasterId id="2147483897" r:id="rId12"/>
    <p:sldMasterId id="2147483909" r:id="rId13"/>
    <p:sldMasterId id="2147483971" r:id="rId14"/>
  </p:sldMasterIdLst>
  <p:notesMasterIdLst>
    <p:notesMasterId r:id="rId76"/>
  </p:notesMasterIdLst>
  <p:sldIdLst>
    <p:sldId id="474" r:id="rId15"/>
    <p:sldId id="669" r:id="rId16"/>
    <p:sldId id="670" r:id="rId17"/>
    <p:sldId id="261" r:id="rId18"/>
    <p:sldId id="476" r:id="rId19"/>
    <p:sldId id="429" r:id="rId20"/>
    <p:sldId id="671" r:id="rId21"/>
    <p:sldId id="258" r:id="rId22"/>
    <p:sldId id="259" r:id="rId23"/>
    <p:sldId id="672" r:id="rId24"/>
    <p:sldId id="673" r:id="rId25"/>
    <p:sldId id="262" r:id="rId26"/>
    <p:sldId id="263" r:id="rId27"/>
    <p:sldId id="264" r:id="rId28"/>
    <p:sldId id="265" r:id="rId29"/>
    <p:sldId id="266" r:id="rId30"/>
    <p:sldId id="267" r:id="rId31"/>
    <p:sldId id="674" r:id="rId32"/>
    <p:sldId id="269" r:id="rId33"/>
    <p:sldId id="270" r:id="rId34"/>
    <p:sldId id="271" r:id="rId35"/>
    <p:sldId id="687" r:id="rId36"/>
    <p:sldId id="282" r:id="rId37"/>
    <p:sldId id="283" r:id="rId38"/>
    <p:sldId id="288" r:id="rId39"/>
    <p:sldId id="289" r:id="rId40"/>
    <p:sldId id="290" r:id="rId41"/>
    <p:sldId id="291" r:id="rId42"/>
    <p:sldId id="292" r:id="rId43"/>
    <p:sldId id="293" r:id="rId44"/>
    <p:sldId id="294" r:id="rId45"/>
    <p:sldId id="295" r:id="rId46"/>
    <p:sldId id="296" r:id="rId47"/>
    <p:sldId id="298" r:id="rId48"/>
    <p:sldId id="299" r:id="rId49"/>
    <p:sldId id="300" r:id="rId50"/>
    <p:sldId id="477" r:id="rId51"/>
    <p:sldId id="478" r:id="rId52"/>
    <p:sldId id="257" r:id="rId53"/>
    <p:sldId id="297" r:id="rId54"/>
    <p:sldId id="284" r:id="rId55"/>
    <p:sldId id="2147375124" r:id="rId56"/>
    <p:sldId id="268" r:id="rId57"/>
    <p:sldId id="537" r:id="rId58"/>
    <p:sldId id="538" r:id="rId59"/>
    <p:sldId id="260" r:id="rId60"/>
    <p:sldId id="551" r:id="rId61"/>
    <p:sldId id="287" r:id="rId62"/>
    <p:sldId id="2147375125" r:id="rId63"/>
    <p:sldId id="531" r:id="rId64"/>
    <p:sldId id="532" r:id="rId65"/>
    <p:sldId id="553" r:id="rId66"/>
    <p:sldId id="539" r:id="rId67"/>
    <p:sldId id="552" r:id="rId68"/>
    <p:sldId id="554" r:id="rId69"/>
    <p:sldId id="2147375127" r:id="rId70"/>
    <p:sldId id="468" r:id="rId71"/>
    <p:sldId id="681" r:id="rId72"/>
    <p:sldId id="479" r:id="rId73"/>
    <p:sldId id="682" r:id="rId74"/>
    <p:sldId id="556"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dozieres" initials="" lastIdx="1" clrIdx="0"/>
  <p:cmAuthor id="2" name="Emmanuelle Gonzalez" initials="" lastIdx="4" clrIdx="1"/>
  <p:cmAuthor id="3" name="Morgane Guérin" initials="" lastIdx="19" clrIdx="2"/>
  <p:cmAuthor id="4" name="Charles Thevenin"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4" d="100"/>
          <a:sy n="94" d="100"/>
        </p:scale>
        <p:origin x="19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main\AppData\Local\Temp\Sp&#233;cialistes%20habitats.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main%20Julliard\Downloads\20220701%20Donn&#233;es%20SPOT_souvenirs(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omain%20Julliard\Downloads\20220701%20Donn&#233;es%20SPOT_souvenirs(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omain%20Julliard\Downloads\20220701%20Donn&#233;es%20SPOT_souvenirs(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omain%20Julliard\Downloads\20220701%20Donn&#233;es%20SPOT_souvenirs(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dirty="0"/>
              <a:t>Indicateur Oiseaux Communs (base 1 : 2001)</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spPr>
            <a:ln w="19050" cap="rnd">
              <a:noFill/>
              <a:round/>
            </a:ln>
            <a:effectLst/>
          </c:spPr>
          <c:marker>
            <c:symbol val="none"/>
          </c:marker>
          <c:trendline>
            <c:spPr>
              <a:ln w="28575" cap="rnd">
                <a:solidFill>
                  <a:schemeClr val="accent5"/>
                </a:solidFill>
                <a:prstDash val="sysDash"/>
              </a:ln>
              <a:effectLst/>
            </c:spPr>
            <c:trendlineType val="log"/>
            <c:dispRSqr val="0"/>
            <c:dispEq val="0"/>
          </c:trendline>
          <c:xVal>
            <c:numRef>
              <c:f>'Spécialistes habitats'!$G$2:$G$14</c:f>
              <c:numCache>
                <c:formatCode>General</c:formatCode>
                <c:ptCount val="13"/>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numCache>
            </c:numRef>
          </c:xVal>
          <c:yVal>
            <c:numRef>
              <c:f>'Spécialistes habitats'!$H$2:$H$14</c:f>
              <c:numCache>
                <c:formatCode>General</c:formatCode>
                <c:ptCount val="13"/>
                <c:pt idx="0">
                  <c:v>1.088139281828074</c:v>
                </c:pt>
                <c:pt idx="1">
                  <c:v>1.1011969532100108</c:v>
                </c:pt>
                <c:pt idx="2">
                  <c:v>1.0533188248095755</c:v>
                </c:pt>
                <c:pt idx="3">
                  <c:v>1.029379760609358</c:v>
                </c:pt>
                <c:pt idx="4">
                  <c:v>1.0979325353645264</c:v>
                </c:pt>
                <c:pt idx="5">
                  <c:v>1.058759521218716</c:v>
                </c:pt>
                <c:pt idx="6">
                  <c:v>1.0065288356909685</c:v>
                </c:pt>
                <c:pt idx="7">
                  <c:v>1.0457018498367789</c:v>
                </c:pt>
                <c:pt idx="8">
                  <c:v>1.0195865070729053</c:v>
                </c:pt>
                <c:pt idx="9">
                  <c:v>0.98150163220892273</c:v>
                </c:pt>
                <c:pt idx="10">
                  <c:v>0.94776931447225243</c:v>
                </c:pt>
                <c:pt idx="11">
                  <c:v>0.95321001088139279</c:v>
                </c:pt>
                <c:pt idx="12">
                  <c:v>1</c:v>
                </c:pt>
              </c:numCache>
            </c:numRef>
          </c:yVal>
          <c:smooth val="0"/>
          <c:extLst>
            <c:ext xmlns:c16="http://schemas.microsoft.com/office/drawing/2014/chart" uri="{C3380CC4-5D6E-409C-BE32-E72D297353CC}">
              <c16:uniqueId val="{00000001-E089-4CFC-889A-273DDE52A11F}"/>
            </c:ext>
          </c:extLst>
        </c:ser>
        <c:ser>
          <c:idx val="1"/>
          <c:order val="1"/>
          <c:spPr>
            <a:ln w="19050" cap="rnd">
              <a:solidFill>
                <a:schemeClr val="accent5"/>
              </a:solidFill>
              <a:round/>
            </a:ln>
            <a:effectLst/>
          </c:spPr>
          <c:marker>
            <c:symbol val="circle"/>
            <c:size val="5"/>
            <c:spPr>
              <a:solidFill>
                <a:schemeClr val="accent5"/>
              </a:solidFill>
              <a:ln w="9525">
                <a:solidFill>
                  <a:schemeClr val="accent5"/>
                </a:solidFill>
              </a:ln>
              <a:effectLst/>
            </c:spPr>
          </c:marker>
          <c:trendline>
            <c:spPr>
              <a:ln w="38100" cap="rnd">
                <a:solidFill>
                  <a:schemeClr val="accent5"/>
                </a:solidFill>
                <a:prstDash val="solid"/>
              </a:ln>
              <a:effectLst/>
            </c:spPr>
            <c:trendlineType val="log"/>
            <c:dispRSqr val="0"/>
            <c:dispEq val="0"/>
          </c:trendline>
          <c:xVal>
            <c:numRef>
              <c:f>'Spécialistes habitats'!$I$2:$I$10</c:f>
              <c:numCache>
                <c:formatCode>General</c:formatCode>
                <c:ptCount val="9"/>
                <c:pt idx="0">
                  <c:v>2001</c:v>
                </c:pt>
                <c:pt idx="1">
                  <c:v>2002</c:v>
                </c:pt>
                <c:pt idx="2">
                  <c:v>2003</c:v>
                </c:pt>
                <c:pt idx="3">
                  <c:v>2004</c:v>
                </c:pt>
                <c:pt idx="4">
                  <c:v>2005</c:v>
                </c:pt>
                <c:pt idx="5">
                  <c:v>2006</c:v>
                </c:pt>
                <c:pt idx="6">
                  <c:v>2007</c:v>
                </c:pt>
                <c:pt idx="7">
                  <c:v>2008</c:v>
                </c:pt>
                <c:pt idx="8">
                  <c:v>2009</c:v>
                </c:pt>
              </c:numCache>
            </c:numRef>
          </c:xVal>
          <c:yVal>
            <c:numRef>
              <c:f>'Spécialistes habitats'!$J$2:$J$10</c:f>
              <c:numCache>
                <c:formatCode>General</c:formatCode>
                <c:ptCount val="9"/>
                <c:pt idx="0">
                  <c:v>1</c:v>
                </c:pt>
                <c:pt idx="1">
                  <c:v>1.0825135752945092</c:v>
                </c:pt>
                <c:pt idx="2">
                  <c:v>1.1147085099762133</c:v>
                </c:pt>
                <c:pt idx="3">
                  <c:v>1.1485121869098041</c:v>
                </c:pt>
                <c:pt idx="4">
                  <c:v>1.2257679609336234</c:v>
                </c:pt>
                <c:pt idx="5">
                  <c:v>1.2837357508116538</c:v>
                </c:pt>
                <c:pt idx="6">
                  <c:v>1.2449759141107943</c:v>
                </c:pt>
                <c:pt idx="7">
                  <c:v>1.2401722090525571</c:v>
                </c:pt>
                <c:pt idx="8">
                  <c:v>1.1790588834997715</c:v>
                </c:pt>
              </c:numCache>
            </c:numRef>
          </c:yVal>
          <c:smooth val="0"/>
          <c:extLst>
            <c:ext xmlns:c16="http://schemas.microsoft.com/office/drawing/2014/chart" uri="{C3380CC4-5D6E-409C-BE32-E72D297353CC}">
              <c16:uniqueId val="{00000003-E089-4CFC-889A-273DDE52A11F}"/>
            </c:ext>
          </c:extLst>
        </c:ser>
        <c:ser>
          <c:idx val="2"/>
          <c:order val="2"/>
          <c:spPr>
            <a:ln w="19050" cap="rnd">
              <a:solidFill>
                <a:schemeClr val="accent5"/>
              </a:solidFill>
              <a:round/>
            </a:ln>
            <a:effectLst/>
          </c:spPr>
          <c:marker>
            <c:symbol val="circle"/>
            <c:size val="5"/>
            <c:spPr>
              <a:solidFill>
                <a:schemeClr val="accent5"/>
              </a:solidFill>
              <a:ln w="9525">
                <a:solidFill>
                  <a:schemeClr val="accent5"/>
                </a:solidFill>
              </a:ln>
              <a:effectLst/>
            </c:spPr>
          </c:marker>
          <c:trendline>
            <c:spPr>
              <a:ln w="38100" cap="rnd">
                <a:solidFill>
                  <a:schemeClr val="accent5"/>
                </a:solidFill>
                <a:prstDash val="solid"/>
              </a:ln>
              <a:effectLst/>
            </c:spPr>
            <c:trendlineType val="log"/>
            <c:dispRSqr val="0"/>
            <c:dispEq val="0"/>
          </c:trendline>
          <c:xVal>
            <c:numRef>
              <c:f>'Spécialistes habitats'!$K$2:$K$10</c:f>
              <c:numCache>
                <c:formatCode>General</c:formatCode>
                <c:ptCount val="9"/>
                <c:pt idx="0">
                  <c:v>2009</c:v>
                </c:pt>
                <c:pt idx="1">
                  <c:v>2010</c:v>
                </c:pt>
                <c:pt idx="2">
                  <c:v>2011</c:v>
                </c:pt>
                <c:pt idx="3">
                  <c:v>2012</c:v>
                </c:pt>
                <c:pt idx="4">
                  <c:v>2013</c:v>
                </c:pt>
                <c:pt idx="5">
                  <c:v>2014</c:v>
                </c:pt>
                <c:pt idx="6">
                  <c:v>2015</c:v>
                </c:pt>
                <c:pt idx="7">
                  <c:v>2016</c:v>
                </c:pt>
                <c:pt idx="8">
                  <c:v>2017</c:v>
                </c:pt>
              </c:numCache>
            </c:numRef>
          </c:xVal>
          <c:yVal>
            <c:numRef>
              <c:f>'Spécialistes habitats'!$L$2:$L$10</c:f>
              <c:numCache>
                <c:formatCode>General</c:formatCode>
                <c:ptCount val="9"/>
                <c:pt idx="0">
                  <c:v>1.1790588834997715</c:v>
                </c:pt>
                <c:pt idx="1">
                  <c:v>1.2546120061787049</c:v>
                </c:pt>
                <c:pt idx="2">
                  <c:v>1.2610884283216539</c:v>
                </c:pt>
                <c:pt idx="3">
                  <c:v>1.2210508976942762</c:v>
                </c:pt>
                <c:pt idx="4">
                  <c:v>1.1821160743321435</c:v>
                </c:pt>
                <c:pt idx="5">
                  <c:v>1.12452981000432</c:v>
                </c:pt>
                <c:pt idx="6">
                  <c:v>1.1923913589777146</c:v>
                </c:pt>
                <c:pt idx="7">
                  <c:v>1.1772181743134493</c:v>
                </c:pt>
                <c:pt idx="8">
                  <c:v>1.1148699489351794</c:v>
                </c:pt>
              </c:numCache>
            </c:numRef>
          </c:yVal>
          <c:smooth val="0"/>
          <c:extLst>
            <c:ext xmlns:c16="http://schemas.microsoft.com/office/drawing/2014/chart" uri="{C3380CC4-5D6E-409C-BE32-E72D297353CC}">
              <c16:uniqueId val="{00000005-E089-4CFC-889A-273DDE52A11F}"/>
            </c:ext>
          </c:extLst>
        </c:ser>
        <c:ser>
          <c:idx val="3"/>
          <c:order val="3"/>
          <c:spPr>
            <a:ln w="19050" cap="rnd">
              <a:noFill/>
              <a:round/>
            </a:ln>
            <a:effectLst/>
          </c:spPr>
          <c:marker>
            <c:symbol val="none"/>
          </c:marker>
          <c:trendline>
            <c:spPr>
              <a:ln w="28575" cap="rnd">
                <a:solidFill>
                  <a:schemeClr val="accent6"/>
                </a:solidFill>
                <a:prstDash val="sysDash"/>
              </a:ln>
              <a:effectLst/>
            </c:spPr>
            <c:trendlineType val="log"/>
            <c:dispRSqr val="0"/>
            <c:dispEq val="0"/>
          </c:trendline>
          <c:xVal>
            <c:numRef>
              <c:f>'Spécialistes habitats'!$G$16:$G$28</c:f>
              <c:numCache>
                <c:formatCode>General</c:formatCode>
                <c:ptCount val="13"/>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numCache>
            </c:numRef>
          </c:xVal>
          <c:yVal>
            <c:numRef>
              <c:f>'Spécialistes habitats'!$H$16:$H$28</c:f>
              <c:numCache>
                <c:formatCode>General</c:formatCode>
                <c:ptCount val="13"/>
                <c:pt idx="0">
                  <c:v>1.3755158184319121</c:v>
                </c:pt>
                <c:pt idx="1">
                  <c:v>1.283356258596974</c:v>
                </c:pt>
                <c:pt idx="2">
                  <c:v>1.0261348005502064</c:v>
                </c:pt>
                <c:pt idx="3">
                  <c:v>1.1471801925722145</c:v>
                </c:pt>
                <c:pt idx="4">
                  <c:v>1.0261348005502064</c:v>
                </c:pt>
                <c:pt idx="5">
                  <c:v>1.0701513067400277</c:v>
                </c:pt>
                <c:pt idx="6">
                  <c:v>1.0275103163686383</c:v>
                </c:pt>
                <c:pt idx="7">
                  <c:v>1.0206327372764787</c:v>
                </c:pt>
                <c:pt idx="8">
                  <c:v>1.1279229711141678</c:v>
                </c:pt>
                <c:pt idx="9">
                  <c:v>1.0935350756533702</c:v>
                </c:pt>
                <c:pt idx="10">
                  <c:v>0.95598349381017877</c:v>
                </c:pt>
                <c:pt idx="11">
                  <c:v>0.96836313617606595</c:v>
                </c:pt>
                <c:pt idx="12">
                  <c:v>1</c:v>
                </c:pt>
              </c:numCache>
            </c:numRef>
          </c:yVal>
          <c:smooth val="0"/>
          <c:extLst>
            <c:ext xmlns:c16="http://schemas.microsoft.com/office/drawing/2014/chart" uri="{C3380CC4-5D6E-409C-BE32-E72D297353CC}">
              <c16:uniqueId val="{00000007-E089-4CFC-889A-273DDE52A11F}"/>
            </c:ext>
          </c:extLst>
        </c:ser>
        <c:ser>
          <c:idx val="4"/>
          <c:order val="4"/>
          <c:spPr>
            <a:ln w="1905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olid"/>
              </a:ln>
              <a:effectLst/>
            </c:spPr>
            <c:trendlineType val="log"/>
            <c:dispRSqr val="0"/>
            <c:dispEq val="0"/>
          </c:trendline>
          <c:xVal>
            <c:numRef>
              <c:f>'Spécialistes habitats'!$I$16:$I$24</c:f>
              <c:numCache>
                <c:formatCode>General</c:formatCode>
                <c:ptCount val="9"/>
                <c:pt idx="0">
                  <c:v>2001</c:v>
                </c:pt>
                <c:pt idx="1">
                  <c:v>2002</c:v>
                </c:pt>
                <c:pt idx="2">
                  <c:v>2003</c:v>
                </c:pt>
                <c:pt idx="3">
                  <c:v>2004</c:v>
                </c:pt>
                <c:pt idx="4">
                  <c:v>2005</c:v>
                </c:pt>
                <c:pt idx="5">
                  <c:v>2006</c:v>
                </c:pt>
                <c:pt idx="6">
                  <c:v>2007</c:v>
                </c:pt>
                <c:pt idx="7">
                  <c:v>2008</c:v>
                </c:pt>
                <c:pt idx="8">
                  <c:v>2009</c:v>
                </c:pt>
              </c:numCache>
            </c:numRef>
          </c:xVal>
          <c:yVal>
            <c:numRef>
              <c:f>'Spécialistes habitats'!$J$16:$J$24</c:f>
              <c:numCache>
                <c:formatCode>General</c:formatCode>
                <c:ptCount val="9"/>
                <c:pt idx="0">
                  <c:v>1</c:v>
                </c:pt>
                <c:pt idx="1">
                  <c:v>0.96471025056120219</c:v>
                </c:pt>
                <c:pt idx="2">
                  <c:v>0.96103367565850895</c:v>
                </c:pt>
                <c:pt idx="3">
                  <c:v>0.9821593540657112</c:v>
                </c:pt>
                <c:pt idx="4">
                  <c:v>1.0726644616795158</c:v>
                </c:pt>
                <c:pt idx="5">
                  <c:v>0.99001826987012798</c:v>
                </c:pt>
                <c:pt idx="6">
                  <c:v>0.97537185015101091</c:v>
                </c:pt>
                <c:pt idx="7">
                  <c:v>0.97320798851324353</c:v>
                </c:pt>
                <c:pt idx="8">
                  <c:v>0.89794727072746217</c:v>
                </c:pt>
              </c:numCache>
            </c:numRef>
          </c:yVal>
          <c:smooth val="0"/>
          <c:extLst>
            <c:ext xmlns:c16="http://schemas.microsoft.com/office/drawing/2014/chart" uri="{C3380CC4-5D6E-409C-BE32-E72D297353CC}">
              <c16:uniqueId val="{00000009-E089-4CFC-889A-273DDE52A11F}"/>
            </c:ext>
          </c:extLst>
        </c:ser>
        <c:ser>
          <c:idx val="5"/>
          <c:order val="5"/>
          <c:tx>
            <c:strRef>
              <c:f>'Spécialistes habitats'!$K$16:$K$24</c:f>
              <c:strCache>
                <c:ptCount val="9"/>
                <c:pt idx="0">
                  <c:v>2009</c:v>
                </c:pt>
                <c:pt idx="1">
                  <c:v>2010</c:v>
                </c:pt>
                <c:pt idx="2">
                  <c:v>2011</c:v>
                </c:pt>
                <c:pt idx="3">
                  <c:v>2012</c:v>
                </c:pt>
                <c:pt idx="4">
                  <c:v>2013</c:v>
                </c:pt>
                <c:pt idx="5">
                  <c:v>2014</c:v>
                </c:pt>
                <c:pt idx="6">
                  <c:v>2015</c:v>
                </c:pt>
                <c:pt idx="7">
                  <c:v>2016</c:v>
                </c:pt>
                <c:pt idx="8">
                  <c:v>2017</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olid"/>
              </a:ln>
              <a:effectLst/>
            </c:spPr>
            <c:trendlineType val="log"/>
            <c:dispRSqr val="0"/>
            <c:dispEq val="0"/>
          </c:trendline>
          <c:xVal>
            <c:numRef>
              <c:f>'Spécialistes habitats'!$K$16:$K$24</c:f>
              <c:numCache>
                <c:formatCode>General</c:formatCode>
                <c:ptCount val="9"/>
                <c:pt idx="0">
                  <c:v>2009</c:v>
                </c:pt>
                <c:pt idx="1">
                  <c:v>2010</c:v>
                </c:pt>
                <c:pt idx="2">
                  <c:v>2011</c:v>
                </c:pt>
                <c:pt idx="3">
                  <c:v>2012</c:v>
                </c:pt>
                <c:pt idx="4">
                  <c:v>2013</c:v>
                </c:pt>
                <c:pt idx="5">
                  <c:v>2014</c:v>
                </c:pt>
                <c:pt idx="6">
                  <c:v>2015</c:v>
                </c:pt>
                <c:pt idx="7">
                  <c:v>2016</c:v>
                </c:pt>
                <c:pt idx="8">
                  <c:v>2017</c:v>
                </c:pt>
              </c:numCache>
            </c:numRef>
          </c:xVal>
          <c:yVal>
            <c:numRef>
              <c:f>'Spécialistes habitats'!$L$16:$L$24</c:f>
              <c:numCache>
                <c:formatCode>General</c:formatCode>
                <c:ptCount val="9"/>
                <c:pt idx="0">
                  <c:v>0.89794727072746217</c:v>
                </c:pt>
                <c:pt idx="1">
                  <c:v>0.82607366952268224</c:v>
                </c:pt>
                <c:pt idx="2">
                  <c:v>0.88052090946340034</c:v>
                </c:pt>
                <c:pt idx="3">
                  <c:v>0.84134854967714989</c:v>
                </c:pt>
                <c:pt idx="4">
                  <c:v>0.81233967693532194</c:v>
                </c:pt>
                <c:pt idx="5">
                  <c:v>0.77084585819655704</c:v>
                </c:pt>
                <c:pt idx="6">
                  <c:v>0.79288879059723805</c:v>
                </c:pt>
                <c:pt idx="7">
                  <c:v>0.73378188751964524</c:v>
                </c:pt>
                <c:pt idx="8">
                  <c:v>0.66675082568972632</c:v>
                </c:pt>
              </c:numCache>
            </c:numRef>
          </c:yVal>
          <c:smooth val="0"/>
          <c:extLst>
            <c:ext xmlns:c16="http://schemas.microsoft.com/office/drawing/2014/chart" uri="{C3380CC4-5D6E-409C-BE32-E72D297353CC}">
              <c16:uniqueId val="{0000000B-E089-4CFC-889A-273DDE52A11F}"/>
            </c:ext>
          </c:extLst>
        </c:ser>
        <c:ser>
          <c:idx val="6"/>
          <c:order val="6"/>
          <c:spPr>
            <a:ln w="19050" cap="rnd">
              <a:noFill/>
              <a:round/>
            </a:ln>
            <a:effectLst/>
          </c:spPr>
          <c:marker>
            <c:symbol val="none"/>
          </c:marker>
          <c:trendline>
            <c:spPr>
              <a:ln w="28575" cap="rnd">
                <a:solidFill>
                  <a:schemeClr val="accent2"/>
                </a:solidFill>
                <a:prstDash val="sysDash"/>
              </a:ln>
              <a:effectLst/>
            </c:spPr>
            <c:trendlineType val="log"/>
            <c:dispRSqr val="0"/>
            <c:dispEq val="0"/>
          </c:trendline>
          <c:xVal>
            <c:numRef>
              <c:f>'Spécialistes habitats'!$G$30:$G$42</c:f>
              <c:numCache>
                <c:formatCode>General</c:formatCode>
                <c:ptCount val="13"/>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numCache>
            </c:numRef>
          </c:xVal>
          <c:yVal>
            <c:numRef>
              <c:f>'Spécialistes habitats'!$H$30:$H$42</c:f>
              <c:numCache>
                <c:formatCode>General</c:formatCode>
                <c:ptCount val="13"/>
                <c:pt idx="0">
                  <c:v>1.2547051442910915</c:v>
                </c:pt>
                <c:pt idx="1">
                  <c:v>1.3613550815558342</c:v>
                </c:pt>
                <c:pt idx="2">
                  <c:v>1.2007528230865745</c:v>
                </c:pt>
                <c:pt idx="3">
                  <c:v>1.1079046424090337</c:v>
                </c:pt>
                <c:pt idx="4">
                  <c:v>1.0966122961104139</c:v>
                </c:pt>
                <c:pt idx="5">
                  <c:v>1.0715181932245921</c:v>
                </c:pt>
                <c:pt idx="6">
                  <c:v>1.0577164366373901</c:v>
                </c:pt>
                <c:pt idx="7">
                  <c:v>1.0526976160602257</c:v>
                </c:pt>
                <c:pt idx="8">
                  <c:v>1.0188205771643664</c:v>
                </c:pt>
                <c:pt idx="9">
                  <c:v>1.0326223337515683</c:v>
                </c:pt>
                <c:pt idx="10">
                  <c:v>1.0439146800501882</c:v>
                </c:pt>
                <c:pt idx="11">
                  <c:v>1.0112923462986199</c:v>
                </c:pt>
                <c:pt idx="12">
                  <c:v>1</c:v>
                </c:pt>
              </c:numCache>
            </c:numRef>
          </c:yVal>
          <c:smooth val="0"/>
          <c:extLst>
            <c:ext xmlns:c16="http://schemas.microsoft.com/office/drawing/2014/chart" uri="{C3380CC4-5D6E-409C-BE32-E72D297353CC}">
              <c16:uniqueId val="{0000000D-E089-4CFC-889A-273DDE52A11F}"/>
            </c:ext>
          </c:extLst>
        </c:ser>
        <c:ser>
          <c:idx val="7"/>
          <c:order val="7"/>
          <c:spPr>
            <a:ln w="19050" cap="rnd">
              <a:solidFill>
                <a:schemeClr val="accent6">
                  <a:alpha val="97000"/>
                </a:schemeClr>
              </a:solidFill>
              <a:round/>
            </a:ln>
            <a:effectLst/>
          </c:spPr>
          <c:marker>
            <c:symbol val="circle"/>
            <c:size val="5"/>
            <c:spPr>
              <a:solidFill>
                <a:schemeClr val="accent6"/>
              </a:solidFill>
              <a:ln w="9525">
                <a:solidFill>
                  <a:schemeClr val="accent6"/>
                </a:solidFill>
              </a:ln>
              <a:effectLst/>
            </c:spPr>
          </c:marker>
          <c:trendline>
            <c:spPr>
              <a:ln w="38100" cap="rnd">
                <a:solidFill>
                  <a:schemeClr val="accent6"/>
                </a:solidFill>
                <a:prstDash val="solid"/>
              </a:ln>
              <a:effectLst/>
            </c:spPr>
            <c:trendlineType val="log"/>
            <c:dispRSqr val="0"/>
            <c:dispEq val="0"/>
          </c:trendline>
          <c:xVal>
            <c:numRef>
              <c:f>'Spécialistes habitats'!$I$30:$I$38</c:f>
              <c:numCache>
                <c:formatCode>General</c:formatCode>
                <c:ptCount val="9"/>
                <c:pt idx="0">
                  <c:v>2001</c:v>
                </c:pt>
                <c:pt idx="1">
                  <c:v>2002</c:v>
                </c:pt>
                <c:pt idx="2">
                  <c:v>2003</c:v>
                </c:pt>
                <c:pt idx="3">
                  <c:v>2004</c:v>
                </c:pt>
                <c:pt idx="4">
                  <c:v>2005</c:v>
                </c:pt>
                <c:pt idx="5">
                  <c:v>2006</c:v>
                </c:pt>
                <c:pt idx="6">
                  <c:v>2007</c:v>
                </c:pt>
                <c:pt idx="7">
                  <c:v>2008</c:v>
                </c:pt>
                <c:pt idx="8">
                  <c:v>2009</c:v>
                </c:pt>
              </c:numCache>
            </c:numRef>
          </c:xVal>
          <c:yVal>
            <c:numRef>
              <c:f>'Spécialistes habitats'!$J$30:$J$38</c:f>
              <c:numCache>
                <c:formatCode>General</c:formatCode>
                <c:ptCount val="9"/>
                <c:pt idx="0">
                  <c:v>1</c:v>
                </c:pt>
                <c:pt idx="1">
                  <c:v>1.177995042809961</c:v>
                </c:pt>
                <c:pt idx="2">
                  <c:v>1.1939793315421265</c:v>
                </c:pt>
                <c:pt idx="3">
                  <c:v>1.1423717576353525</c:v>
                </c:pt>
                <c:pt idx="4">
                  <c:v>1.122979077939616</c:v>
                </c:pt>
                <c:pt idx="5">
                  <c:v>1.103562839577064</c:v>
                </c:pt>
                <c:pt idx="6">
                  <c:v>1.1431402727998006</c:v>
                </c:pt>
                <c:pt idx="7">
                  <c:v>1.0697143176155144</c:v>
                </c:pt>
                <c:pt idx="8">
                  <c:v>0.94250870002385811</c:v>
                </c:pt>
              </c:numCache>
            </c:numRef>
          </c:yVal>
          <c:smooth val="0"/>
          <c:extLst>
            <c:ext xmlns:c16="http://schemas.microsoft.com/office/drawing/2014/chart" uri="{C3380CC4-5D6E-409C-BE32-E72D297353CC}">
              <c16:uniqueId val="{0000000F-E089-4CFC-889A-273DDE52A11F}"/>
            </c:ext>
          </c:extLst>
        </c:ser>
        <c:ser>
          <c:idx val="8"/>
          <c:order val="8"/>
          <c:spPr>
            <a:ln w="19050" cap="rnd">
              <a:solidFill>
                <a:schemeClr val="accent6"/>
              </a:solidFill>
              <a:round/>
            </a:ln>
            <a:effectLst/>
          </c:spPr>
          <c:marker>
            <c:symbol val="circle"/>
            <c:size val="5"/>
            <c:spPr>
              <a:solidFill>
                <a:schemeClr val="accent6"/>
              </a:solidFill>
              <a:ln w="9525">
                <a:solidFill>
                  <a:schemeClr val="accent6"/>
                </a:solidFill>
              </a:ln>
              <a:effectLst/>
            </c:spPr>
          </c:marker>
          <c:trendline>
            <c:spPr>
              <a:ln w="38100" cap="rnd">
                <a:solidFill>
                  <a:schemeClr val="accent6"/>
                </a:solidFill>
                <a:prstDash val="solid"/>
              </a:ln>
              <a:effectLst/>
            </c:spPr>
            <c:trendlineType val="log"/>
            <c:dispRSqr val="0"/>
            <c:dispEq val="0"/>
          </c:trendline>
          <c:xVal>
            <c:numRef>
              <c:f>'Spécialistes habitats'!$K$30:$K$38</c:f>
              <c:numCache>
                <c:formatCode>General</c:formatCode>
                <c:ptCount val="9"/>
                <c:pt idx="0">
                  <c:v>2009</c:v>
                </c:pt>
                <c:pt idx="1">
                  <c:v>2010</c:v>
                </c:pt>
                <c:pt idx="2">
                  <c:v>2011</c:v>
                </c:pt>
                <c:pt idx="3">
                  <c:v>2012</c:v>
                </c:pt>
                <c:pt idx="4">
                  <c:v>2013</c:v>
                </c:pt>
                <c:pt idx="5">
                  <c:v>2014</c:v>
                </c:pt>
                <c:pt idx="6">
                  <c:v>2015</c:v>
                </c:pt>
                <c:pt idx="7">
                  <c:v>2016</c:v>
                </c:pt>
                <c:pt idx="8">
                  <c:v>2017</c:v>
                </c:pt>
              </c:numCache>
            </c:numRef>
          </c:xVal>
          <c:yVal>
            <c:numRef>
              <c:f>'Spécialistes habitats'!$L$30:$L$38</c:f>
              <c:numCache>
                <c:formatCode>General</c:formatCode>
                <c:ptCount val="9"/>
                <c:pt idx="0">
                  <c:v>0.94250870002385811</c:v>
                </c:pt>
                <c:pt idx="1">
                  <c:v>1.1366564027621229</c:v>
                </c:pt>
                <c:pt idx="2">
                  <c:v>1.1037424218659184</c:v>
                </c:pt>
                <c:pt idx="3">
                  <c:v>1.1533424955288645</c:v>
                </c:pt>
                <c:pt idx="4">
                  <c:v>1.0591157755094993</c:v>
                </c:pt>
                <c:pt idx="5">
                  <c:v>1.0630168689105708</c:v>
                </c:pt>
                <c:pt idx="6">
                  <c:v>1.1348031022717766</c:v>
                </c:pt>
                <c:pt idx="7">
                  <c:v>1.1791993934110463</c:v>
                </c:pt>
                <c:pt idx="8">
                  <c:v>1.1648956575041718</c:v>
                </c:pt>
              </c:numCache>
            </c:numRef>
          </c:yVal>
          <c:smooth val="0"/>
          <c:extLst>
            <c:ext xmlns:c16="http://schemas.microsoft.com/office/drawing/2014/chart" uri="{C3380CC4-5D6E-409C-BE32-E72D297353CC}">
              <c16:uniqueId val="{00000011-E089-4CFC-889A-273DDE52A11F}"/>
            </c:ext>
          </c:extLst>
        </c:ser>
        <c:dLbls>
          <c:showLegendKey val="0"/>
          <c:showVal val="0"/>
          <c:showCatName val="0"/>
          <c:showSerName val="0"/>
          <c:showPercent val="0"/>
          <c:showBubbleSize val="0"/>
        </c:dLbls>
        <c:axId val="288564384"/>
        <c:axId val="288565952"/>
        <c:extLst>
          <c:ext xmlns:c15="http://schemas.microsoft.com/office/drawing/2012/chart" uri="{02D57815-91ED-43cb-92C2-25804820EDAC}">
            <c15:filteredScatterSeries>
              <c15:ser>
                <c:idx val="9"/>
                <c:order val="9"/>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trendline>
                  <c:spPr>
                    <a:ln w="19050" cap="rnd">
                      <a:solidFill>
                        <a:schemeClr val="accent4">
                          <a:lumMod val="60000"/>
                        </a:schemeClr>
                      </a:solidFill>
                      <a:prstDash val="sysDot"/>
                    </a:ln>
                    <a:effectLst/>
                  </c:spPr>
                  <c:trendlineType val="log"/>
                  <c:dispRSqr val="0"/>
                  <c:dispEq val="0"/>
                </c:trendline>
                <c:xVal>
                  <c:numRef>
                    <c:extLst>
                      <c:ext uri="{02D57815-91ED-43cb-92C2-25804820EDAC}">
                        <c15:formulaRef>
                          <c15:sqref>'Spécialistes habitats'!$G$44:$G$56</c15:sqref>
                        </c15:formulaRef>
                      </c:ext>
                    </c:extLst>
                    <c:numCache>
                      <c:formatCode>General</c:formatCode>
                      <c:ptCount val="13"/>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numCache>
                  </c:numRef>
                </c:xVal>
                <c:yVal>
                  <c:numRef>
                    <c:extLst>
                      <c:ext uri="{02D57815-91ED-43cb-92C2-25804820EDAC}">
                        <c15:formulaRef>
                          <c15:sqref>'Spécialistes habitats'!$H$44:$H$56</c15:sqref>
                        </c15:formulaRef>
                      </c:ext>
                    </c:extLst>
                    <c:numCache>
                      <c:formatCode>General</c:formatCode>
                      <c:ptCount val="13"/>
                      <c:pt idx="0">
                        <c:v>1.3717421124828533</c:v>
                      </c:pt>
                      <c:pt idx="1">
                        <c:v>1.2578875171467765</c:v>
                      </c:pt>
                      <c:pt idx="2">
                        <c:v>1.4087791495198903</c:v>
                      </c:pt>
                      <c:pt idx="3">
                        <c:v>1.2373113854595337</c:v>
                      </c:pt>
                      <c:pt idx="4">
                        <c:v>1.2112482853223594</c:v>
                      </c:pt>
                      <c:pt idx="5">
                        <c:v>1.2757201646090537</c:v>
                      </c:pt>
                      <c:pt idx="6">
                        <c:v>1.0809327846364885</c:v>
                      </c:pt>
                      <c:pt idx="7">
                        <c:v>1.0631001371742113</c:v>
                      </c:pt>
                      <c:pt idx="8">
                        <c:v>1.0891632373113855</c:v>
                      </c:pt>
                      <c:pt idx="9">
                        <c:v>1.1412894375857339</c:v>
                      </c:pt>
                      <c:pt idx="10">
                        <c:v>1.056241426611797</c:v>
                      </c:pt>
                      <c:pt idx="11">
                        <c:v>1.0960219478737998</c:v>
                      </c:pt>
                      <c:pt idx="12">
                        <c:v>1</c:v>
                      </c:pt>
                    </c:numCache>
                  </c:numRef>
                </c:yVal>
                <c:smooth val="0"/>
                <c:extLst>
                  <c:ext xmlns:c16="http://schemas.microsoft.com/office/drawing/2014/chart" uri="{C3380CC4-5D6E-409C-BE32-E72D297353CC}">
                    <c16:uniqueId val="{00000013-E089-4CFC-889A-273DDE52A11F}"/>
                  </c:ext>
                </c:extLst>
              </c15:ser>
            </c15:filteredScatterSeries>
            <c15:filteredScatterSeries>
              <c15:ser>
                <c:idx val="10"/>
                <c:order val="10"/>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trendline>
                  <c:spPr>
                    <a:ln w="19050" cap="rnd">
                      <a:solidFill>
                        <a:schemeClr val="accent5">
                          <a:lumMod val="60000"/>
                        </a:schemeClr>
                      </a:solidFill>
                      <a:prstDash val="sysDot"/>
                    </a:ln>
                    <a:effectLst/>
                  </c:spPr>
                  <c:trendlineType val="log"/>
                  <c:dispRSqr val="0"/>
                  <c:dispEq val="0"/>
                </c:trendline>
                <c:xVal>
                  <c:numRef>
                    <c:extLst xmlns:c15="http://schemas.microsoft.com/office/drawing/2012/chart">
                      <c:ext xmlns:c15="http://schemas.microsoft.com/office/drawing/2012/chart" uri="{02D57815-91ED-43cb-92C2-25804820EDAC}">
                        <c15:formulaRef>
                          <c15:sqref>'Spécialistes habitats'!$I$44:$I$52</c15:sqref>
                        </c15:formulaRef>
                      </c:ext>
                    </c:extLst>
                    <c:numCache>
                      <c:formatCode>General</c:formatCode>
                      <c:ptCount val="9"/>
                      <c:pt idx="0">
                        <c:v>2001</c:v>
                      </c:pt>
                      <c:pt idx="1">
                        <c:v>2002</c:v>
                      </c:pt>
                      <c:pt idx="2">
                        <c:v>2003</c:v>
                      </c:pt>
                      <c:pt idx="3">
                        <c:v>2004</c:v>
                      </c:pt>
                      <c:pt idx="4">
                        <c:v>2005</c:v>
                      </c:pt>
                      <c:pt idx="5">
                        <c:v>2006</c:v>
                      </c:pt>
                      <c:pt idx="6">
                        <c:v>2007</c:v>
                      </c:pt>
                      <c:pt idx="7">
                        <c:v>2008</c:v>
                      </c:pt>
                      <c:pt idx="8">
                        <c:v>2009</c:v>
                      </c:pt>
                    </c:numCache>
                  </c:numRef>
                </c:xVal>
                <c:yVal>
                  <c:numRef>
                    <c:extLst xmlns:c15="http://schemas.microsoft.com/office/drawing/2012/chart">
                      <c:ext xmlns:c15="http://schemas.microsoft.com/office/drawing/2012/chart" uri="{02D57815-91ED-43cb-92C2-25804820EDAC}">
                        <c15:formulaRef>
                          <c15:sqref>'Spécialistes habitats'!$J$44:$J$52</c15:sqref>
                        </c15:formulaRef>
                      </c:ext>
                    </c:extLst>
                    <c:numCache>
                      <c:formatCode>General</c:formatCode>
                      <c:ptCount val="9"/>
                      <c:pt idx="0">
                        <c:v>1</c:v>
                      </c:pt>
                      <c:pt idx="1">
                        <c:v>1.0414250978257065</c:v>
                      </c:pt>
                      <c:pt idx="2">
                        <c:v>1.0091459665774856</c:v>
                      </c:pt>
                      <c:pt idx="3">
                        <c:v>1.1388097675696474</c:v>
                      </c:pt>
                      <c:pt idx="4">
                        <c:v>1.176794611944705</c:v>
                      </c:pt>
                      <c:pt idx="5">
                        <c:v>1.1914442803851153</c:v>
                      </c:pt>
                      <c:pt idx="6">
                        <c:v>1.0716637586436886</c:v>
                      </c:pt>
                      <c:pt idx="7">
                        <c:v>1.0123603573344004</c:v>
                      </c:pt>
                      <c:pt idx="8">
                        <c:v>0.99901737351645947</c:v>
                      </c:pt>
                    </c:numCache>
                  </c:numRef>
                </c:yVal>
                <c:smooth val="0"/>
                <c:extLst xmlns:c15="http://schemas.microsoft.com/office/drawing/2012/chart">
                  <c:ext xmlns:c16="http://schemas.microsoft.com/office/drawing/2014/chart" uri="{C3380CC4-5D6E-409C-BE32-E72D297353CC}">
                    <c16:uniqueId val="{00000015-E089-4CFC-889A-273DDE52A11F}"/>
                  </c:ext>
                </c:extLst>
              </c15:ser>
            </c15:filteredScatterSeries>
          </c:ext>
        </c:extLst>
      </c:scatterChart>
      <c:valAx>
        <c:axId val="288564384"/>
        <c:scaling>
          <c:orientation val="minMax"/>
          <c:max val="2018"/>
          <c:min val="198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288565952"/>
        <c:crosses val="autoZero"/>
        <c:crossBetween val="midCat"/>
      </c:valAx>
      <c:valAx>
        <c:axId val="288565952"/>
        <c:scaling>
          <c:logBase val="2"/>
          <c:orientation val="minMax"/>
          <c:max val="1.5"/>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288564384"/>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Ressentis Libourne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obs_L!$AO$1</c:f>
              <c:strCache>
                <c:ptCount val="1"/>
                <c:pt idx="0">
                  <c:v>Pas du tout</c:v>
                </c:pt>
              </c:strCache>
            </c:strRef>
          </c:tx>
          <c:spPr>
            <a:solidFill>
              <a:schemeClr val="accent1">
                <a:lumMod val="20000"/>
                <a:lumOff val="80000"/>
              </a:schemeClr>
            </a:solidFill>
            <a:ln>
              <a:noFill/>
            </a:ln>
            <a:effectLst/>
          </c:spPr>
          <c:invertIfNegative val="0"/>
          <c:cat>
            <c:strRef>
              <c:f>obs_L!$AN$2:$AN$7</c:f>
              <c:strCache>
                <c:ptCount val="6"/>
                <c:pt idx="0">
                  <c:v>amusement</c:v>
                </c:pt>
                <c:pt idx="1">
                  <c:v>apaisement</c:v>
                </c:pt>
                <c:pt idx="2">
                  <c:v>joie</c:v>
                </c:pt>
                <c:pt idx="3">
                  <c:v>ennui</c:v>
                </c:pt>
                <c:pt idx="4">
                  <c:v>inquietude</c:v>
                </c:pt>
                <c:pt idx="5">
                  <c:v>isolement</c:v>
                </c:pt>
              </c:strCache>
            </c:strRef>
          </c:cat>
          <c:val>
            <c:numRef>
              <c:f>obs_L!$AO$2:$AO$7</c:f>
              <c:numCache>
                <c:formatCode>General</c:formatCode>
                <c:ptCount val="6"/>
                <c:pt idx="0">
                  <c:v>3</c:v>
                </c:pt>
                <c:pt idx="1">
                  <c:v>2</c:v>
                </c:pt>
                <c:pt idx="2">
                  <c:v>4</c:v>
                </c:pt>
                <c:pt idx="3">
                  <c:v>19</c:v>
                </c:pt>
                <c:pt idx="4">
                  <c:v>20</c:v>
                </c:pt>
                <c:pt idx="5">
                  <c:v>15</c:v>
                </c:pt>
              </c:numCache>
            </c:numRef>
          </c:val>
          <c:extLst>
            <c:ext xmlns:c16="http://schemas.microsoft.com/office/drawing/2014/chart" uri="{C3380CC4-5D6E-409C-BE32-E72D297353CC}">
              <c16:uniqueId val="{00000000-FA96-4E28-9E25-8017889B2E67}"/>
            </c:ext>
          </c:extLst>
        </c:ser>
        <c:ser>
          <c:idx val="1"/>
          <c:order val="1"/>
          <c:tx>
            <c:strRef>
              <c:f>obs_L!$AP$1</c:f>
              <c:strCache>
                <c:ptCount val="1"/>
                <c:pt idx="0">
                  <c:v>Un peu</c:v>
                </c:pt>
              </c:strCache>
            </c:strRef>
          </c:tx>
          <c:spPr>
            <a:solidFill>
              <a:schemeClr val="accent1">
                <a:lumMod val="40000"/>
                <a:lumOff val="60000"/>
              </a:schemeClr>
            </a:solidFill>
            <a:ln>
              <a:noFill/>
            </a:ln>
            <a:effectLst/>
          </c:spPr>
          <c:invertIfNegative val="0"/>
          <c:cat>
            <c:strRef>
              <c:f>obs_L!$AN$2:$AN$7</c:f>
              <c:strCache>
                <c:ptCount val="6"/>
                <c:pt idx="0">
                  <c:v>amusement</c:v>
                </c:pt>
                <c:pt idx="1">
                  <c:v>apaisement</c:v>
                </c:pt>
                <c:pt idx="2">
                  <c:v>joie</c:v>
                </c:pt>
                <c:pt idx="3">
                  <c:v>ennui</c:v>
                </c:pt>
                <c:pt idx="4">
                  <c:v>inquietude</c:v>
                </c:pt>
                <c:pt idx="5">
                  <c:v>isolement</c:v>
                </c:pt>
              </c:strCache>
            </c:strRef>
          </c:cat>
          <c:val>
            <c:numRef>
              <c:f>obs_L!$AP$2:$AP$7</c:f>
              <c:numCache>
                <c:formatCode>General</c:formatCode>
                <c:ptCount val="6"/>
                <c:pt idx="0">
                  <c:v>6</c:v>
                </c:pt>
                <c:pt idx="1">
                  <c:v>2</c:v>
                </c:pt>
                <c:pt idx="2">
                  <c:v>3</c:v>
                </c:pt>
                <c:pt idx="3">
                  <c:v>5</c:v>
                </c:pt>
                <c:pt idx="4">
                  <c:v>3</c:v>
                </c:pt>
                <c:pt idx="5">
                  <c:v>3</c:v>
                </c:pt>
              </c:numCache>
            </c:numRef>
          </c:val>
          <c:extLst>
            <c:ext xmlns:c16="http://schemas.microsoft.com/office/drawing/2014/chart" uri="{C3380CC4-5D6E-409C-BE32-E72D297353CC}">
              <c16:uniqueId val="{00000001-FA96-4E28-9E25-8017889B2E67}"/>
            </c:ext>
          </c:extLst>
        </c:ser>
        <c:ser>
          <c:idx val="2"/>
          <c:order val="2"/>
          <c:tx>
            <c:strRef>
              <c:f>obs_L!$AQ$1</c:f>
              <c:strCache>
                <c:ptCount val="1"/>
                <c:pt idx="0">
                  <c:v>Moyennement</c:v>
                </c:pt>
              </c:strCache>
            </c:strRef>
          </c:tx>
          <c:spPr>
            <a:solidFill>
              <a:schemeClr val="accent1">
                <a:lumMod val="60000"/>
                <a:lumOff val="40000"/>
              </a:schemeClr>
            </a:solidFill>
            <a:ln>
              <a:noFill/>
            </a:ln>
            <a:effectLst/>
          </c:spPr>
          <c:invertIfNegative val="0"/>
          <c:cat>
            <c:strRef>
              <c:f>obs_L!$AN$2:$AN$7</c:f>
              <c:strCache>
                <c:ptCount val="6"/>
                <c:pt idx="0">
                  <c:v>amusement</c:v>
                </c:pt>
                <c:pt idx="1">
                  <c:v>apaisement</c:v>
                </c:pt>
                <c:pt idx="2">
                  <c:v>joie</c:v>
                </c:pt>
                <c:pt idx="3">
                  <c:v>ennui</c:v>
                </c:pt>
                <c:pt idx="4">
                  <c:v>inquietude</c:v>
                </c:pt>
                <c:pt idx="5">
                  <c:v>isolement</c:v>
                </c:pt>
              </c:strCache>
            </c:strRef>
          </c:cat>
          <c:val>
            <c:numRef>
              <c:f>obs_L!$AQ$2:$AQ$7</c:f>
              <c:numCache>
                <c:formatCode>General</c:formatCode>
                <c:ptCount val="6"/>
                <c:pt idx="0">
                  <c:v>9</c:v>
                </c:pt>
                <c:pt idx="1">
                  <c:v>4</c:v>
                </c:pt>
                <c:pt idx="2">
                  <c:v>8</c:v>
                </c:pt>
                <c:pt idx="3">
                  <c:v>0</c:v>
                </c:pt>
                <c:pt idx="4">
                  <c:v>1</c:v>
                </c:pt>
                <c:pt idx="5">
                  <c:v>4</c:v>
                </c:pt>
              </c:numCache>
            </c:numRef>
          </c:val>
          <c:extLst>
            <c:ext xmlns:c16="http://schemas.microsoft.com/office/drawing/2014/chart" uri="{C3380CC4-5D6E-409C-BE32-E72D297353CC}">
              <c16:uniqueId val="{00000002-FA96-4E28-9E25-8017889B2E67}"/>
            </c:ext>
          </c:extLst>
        </c:ser>
        <c:ser>
          <c:idx val="3"/>
          <c:order val="3"/>
          <c:tx>
            <c:strRef>
              <c:f>obs_L!$AR$1</c:f>
              <c:strCache>
                <c:ptCount val="1"/>
                <c:pt idx="0">
                  <c:v>Beaucoup</c:v>
                </c:pt>
              </c:strCache>
            </c:strRef>
          </c:tx>
          <c:spPr>
            <a:solidFill>
              <a:schemeClr val="accent1"/>
            </a:solidFill>
            <a:ln>
              <a:noFill/>
            </a:ln>
            <a:effectLst/>
          </c:spPr>
          <c:invertIfNegative val="0"/>
          <c:cat>
            <c:strRef>
              <c:f>obs_L!$AN$2:$AN$7</c:f>
              <c:strCache>
                <c:ptCount val="6"/>
                <c:pt idx="0">
                  <c:v>amusement</c:v>
                </c:pt>
                <c:pt idx="1">
                  <c:v>apaisement</c:v>
                </c:pt>
                <c:pt idx="2">
                  <c:v>joie</c:v>
                </c:pt>
                <c:pt idx="3">
                  <c:v>ennui</c:v>
                </c:pt>
                <c:pt idx="4">
                  <c:v>inquietude</c:v>
                </c:pt>
                <c:pt idx="5">
                  <c:v>isolement</c:v>
                </c:pt>
              </c:strCache>
            </c:strRef>
          </c:cat>
          <c:val>
            <c:numRef>
              <c:f>obs_L!$AR$2:$AR$7</c:f>
              <c:numCache>
                <c:formatCode>General</c:formatCode>
                <c:ptCount val="6"/>
                <c:pt idx="0">
                  <c:v>6</c:v>
                </c:pt>
                <c:pt idx="1">
                  <c:v>12</c:v>
                </c:pt>
                <c:pt idx="2">
                  <c:v>8</c:v>
                </c:pt>
                <c:pt idx="3">
                  <c:v>1</c:v>
                </c:pt>
                <c:pt idx="4">
                  <c:v>0</c:v>
                </c:pt>
                <c:pt idx="5">
                  <c:v>2</c:v>
                </c:pt>
              </c:numCache>
            </c:numRef>
          </c:val>
          <c:extLst>
            <c:ext xmlns:c16="http://schemas.microsoft.com/office/drawing/2014/chart" uri="{C3380CC4-5D6E-409C-BE32-E72D297353CC}">
              <c16:uniqueId val="{00000003-FA96-4E28-9E25-8017889B2E67}"/>
            </c:ext>
          </c:extLst>
        </c:ser>
        <c:ser>
          <c:idx val="4"/>
          <c:order val="4"/>
          <c:tx>
            <c:strRef>
              <c:f>obs_L!$AS$1</c:f>
              <c:strCache>
                <c:ptCount val="1"/>
                <c:pt idx="0">
                  <c:v>Énormément</c:v>
                </c:pt>
              </c:strCache>
            </c:strRef>
          </c:tx>
          <c:spPr>
            <a:solidFill>
              <a:schemeClr val="accent1">
                <a:lumMod val="50000"/>
              </a:schemeClr>
            </a:solidFill>
            <a:ln>
              <a:noFill/>
            </a:ln>
            <a:effectLst/>
          </c:spPr>
          <c:invertIfNegative val="0"/>
          <c:cat>
            <c:strRef>
              <c:f>obs_L!$AN$2:$AN$7</c:f>
              <c:strCache>
                <c:ptCount val="6"/>
                <c:pt idx="0">
                  <c:v>amusement</c:v>
                </c:pt>
                <c:pt idx="1">
                  <c:v>apaisement</c:v>
                </c:pt>
                <c:pt idx="2">
                  <c:v>joie</c:v>
                </c:pt>
                <c:pt idx="3">
                  <c:v>ennui</c:v>
                </c:pt>
                <c:pt idx="4">
                  <c:v>inquietude</c:v>
                </c:pt>
                <c:pt idx="5">
                  <c:v>isolement</c:v>
                </c:pt>
              </c:strCache>
            </c:strRef>
          </c:cat>
          <c:val>
            <c:numRef>
              <c:f>obs_L!$AS$2:$AS$7</c:f>
              <c:numCache>
                <c:formatCode>General</c:formatCode>
                <c:ptCount val="6"/>
                <c:pt idx="0">
                  <c:v>1</c:v>
                </c:pt>
                <c:pt idx="1">
                  <c:v>5</c:v>
                </c:pt>
                <c:pt idx="2">
                  <c:v>2</c:v>
                </c:pt>
                <c:pt idx="3">
                  <c:v>0</c:v>
                </c:pt>
                <c:pt idx="4">
                  <c:v>1</c:v>
                </c:pt>
                <c:pt idx="5">
                  <c:v>1</c:v>
                </c:pt>
              </c:numCache>
            </c:numRef>
          </c:val>
          <c:extLst>
            <c:ext xmlns:c16="http://schemas.microsoft.com/office/drawing/2014/chart" uri="{C3380CC4-5D6E-409C-BE32-E72D297353CC}">
              <c16:uniqueId val="{00000004-FA96-4E28-9E25-8017889B2E67}"/>
            </c:ext>
          </c:extLst>
        </c:ser>
        <c:dLbls>
          <c:showLegendKey val="0"/>
          <c:showVal val="0"/>
          <c:showCatName val="0"/>
          <c:showSerName val="0"/>
          <c:showPercent val="0"/>
          <c:showBubbleSize val="0"/>
        </c:dLbls>
        <c:gapWidth val="150"/>
        <c:overlap val="100"/>
        <c:axId val="479476464"/>
        <c:axId val="486321040"/>
      </c:barChart>
      <c:catAx>
        <c:axId val="479476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486321040"/>
        <c:crosses val="autoZero"/>
        <c:auto val="1"/>
        <c:lblAlgn val="ctr"/>
        <c:lblOffset val="100"/>
        <c:noMultiLvlLbl val="0"/>
      </c:catAx>
      <c:valAx>
        <c:axId val="486321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9476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Ressentis Melesse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obs_M!$AO$1</c:f>
              <c:strCache>
                <c:ptCount val="1"/>
                <c:pt idx="0">
                  <c:v>Pas du tout</c:v>
                </c:pt>
              </c:strCache>
            </c:strRef>
          </c:tx>
          <c:spPr>
            <a:solidFill>
              <a:schemeClr val="accent1">
                <a:lumMod val="20000"/>
                <a:lumOff val="80000"/>
              </a:schemeClr>
            </a:solidFill>
            <a:ln>
              <a:noFill/>
            </a:ln>
            <a:effectLst/>
          </c:spPr>
          <c:invertIfNegative val="0"/>
          <c:cat>
            <c:strRef>
              <c:f>obs_M!$AN$2:$AN$7</c:f>
              <c:strCache>
                <c:ptCount val="6"/>
                <c:pt idx="0">
                  <c:v>amusement</c:v>
                </c:pt>
                <c:pt idx="1">
                  <c:v>apaisement</c:v>
                </c:pt>
                <c:pt idx="2">
                  <c:v>joie</c:v>
                </c:pt>
                <c:pt idx="3">
                  <c:v>ennui</c:v>
                </c:pt>
                <c:pt idx="4">
                  <c:v>inquietude</c:v>
                </c:pt>
                <c:pt idx="5">
                  <c:v>isolement</c:v>
                </c:pt>
              </c:strCache>
            </c:strRef>
          </c:cat>
          <c:val>
            <c:numRef>
              <c:f>obs_M!$AO$2:$AO$7</c:f>
              <c:numCache>
                <c:formatCode>General</c:formatCode>
                <c:ptCount val="6"/>
                <c:pt idx="0">
                  <c:v>3</c:v>
                </c:pt>
                <c:pt idx="1">
                  <c:v>1</c:v>
                </c:pt>
                <c:pt idx="2">
                  <c:v>2</c:v>
                </c:pt>
                <c:pt idx="3">
                  <c:v>21</c:v>
                </c:pt>
                <c:pt idx="4">
                  <c:v>26</c:v>
                </c:pt>
                <c:pt idx="5">
                  <c:v>18</c:v>
                </c:pt>
              </c:numCache>
            </c:numRef>
          </c:val>
          <c:extLst>
            <c:ext xmlns:c16="http://schemas.microsoft.com/office/drawing/2014/chart" uri="{C3380CC4-5D6E-409C-BE32-E72D297353CC}">
              <c16:uniqueId val="{00000000-BCBA-4ED5-8F6F-7EA1E4F8A68D}"/>
            </c:ext>
          </c:extLst>
        </c:ser>
        <c:ser>
          <c:idx val="1"/>
          <c:order val="1"/>
          <c:tx>
            <c:strRef>
              <c:f>obs_M!$AP$1</c:f>
              <c:strCache>
                <c:ptCount val="1"/>
                <c:pt idx="0">
                  <c:v>Un peu</c:v>
                </c:pt>
              </c:strCache>
            </c:strRef>
          </c:tx>
          <c:spPr>
            <a:solidFill>
              <a:schemeClr val="accent1">
                <a:lumMod val="40000"/>
                <a:lumOff val="60000"/>
              </a:schemeClr>
            </a:solidFill>
            <a:ln>
              <a:noFill/>
            </a:ln>
            <a:effectLst/>
          </c:spPr>
          <c:invertIfNegative val="0"/>
          <c:cat>
            <c:strRef>
              <c:f>obs_M!$AN$2:$AN$7</c:f>
              <c:strCache>
                <c:ptCount val="6"/>
                <c:pt idx="0">
                  <c:v>amusement</c:v>
                </c:pt>
                <c:pt idx="1">
                  <c:v>apaisement</c:v>
                </c:pt>
                <c:pt idx="2">
                  <c:v>joie</c:v>
                </c:pt>
                <c:pt idx="3">
                  <c:v>ennui</c:v>
                </c:pt>
                <c:pt idx="4">
                  <c:v>inquietude</c:v>
                </c:pt>
                <c:pt idx="5">
                  <c:v>isolement</c:v>
                </c:pt>
              </c:strCache>
            </c:strRef>
          </c:cat>
          <c:val>
            <c:numRef>
              <c:f>obs_M!$AP$2:$AP$7</c:f>
              <c:numCache>
                <c:formatCode>General</c:formatCode>
                <c:ptCount val="6"/>
                <c:pt idx="0">
                  <c:v>8</c:v>
                </c:pt>
                <c:pt idx="1">
                  <c:v>4</c:v>
                </c:pt>
                <c:pt idx="2">
                  <c:v>9</c:v>
                </c:pt>
                <c:pt idx="3">
                  <c:v>3</c:v>
                </c:pt>
                <c:pt idx="4">
                  <c:v>2</c:v>
                </c:pt>
                <c:pt idx="5">
                  <c:v>6</c:v>
                </c:pt>
              </c:numCache>
            </c:numRef>
          </c:val>
          <c:extLst>
            <c:ext xmlns:c16="http://schemas.microsoft.com/office/drawing/2014/chart" uri="{C3380CC4-5D6E-409C-BE32-E72D297353CC}">
              <c16:uniqueId val="{00000001-BCBA-4ED5-8F6F-7EA1E4F8A68D}"/>
            </c:ext>
          </c:extLst>
        </c:ser>
        <c:ser>
          <c:idx val="2"/>
          <c:order val="2"/>
          <c:tx>
            <c:strRef>
              <c:f>obs_M!$AQ$1</c:f>
              <c:strCache>
                <c:ptCount val="1"/>
                <c:pt idx="0">
                  <c:v>Moyennement</c:v>
                </c:pt>
              </c:strCache>
            </c:strRef>
          </c:tx>
          <c:spPr>
            <a:solidFill>
              <a:schemeClr val="accent1">
                <a:lumMod val="60000"/>
                <a:lumOff val="40000"/>
              </a:schemeClr>
            </a:solidFill>
            <a:ln>
              <a:noFill/>
            </a:ln>
            <a:effectLst/>
          </c:spPr>
          <c:invertIfNegative val="0"/>
          <c:cat>
            <c:strRef>
              <c:f>obs_M!$AN$2:$AN$7</c:f>
              <c:strCache>
                <c:ptCount val="6"/>
                <c:pt idx="0">
                  <c:v>amusement</c:v>
                </c:pt>
                <c:pt idx="1">
                  <c:v>apaisement</c:v>
                </c:pt>
                <c:pt idx="2">
                  <c:v>joie</c:v>
                </c:pt>
                <c:pt idx="3">
                  <c:v>ennui</c:v>
                </c:pt>
                <c:pt idx="4">
                  <c:v>inquietude</c:v>
                </c:pt>
                <c:pt idx="5">
                  <c:v>isolement</c:v>
                </c:pt>
              </c:strCache>
            </c:strRef>
          </c:cat>
          <c:val>
            <c:numRef>
              <c:f>obs_M!$AQ$2:$AQ$7</c:f>
              <c:numCache>
                <c:formatCode>General</c:formatCode>
                <c:ptCount val="6"/>
                <c:pt idx="0">
                  <c:v>8</c:v>
                </c:pt>
                <c:pt idx="1">
                  <c:v>6</c:v>
                </c:pt>
                <c:pt idx="2">
                  <c:v>8</c:v>
                </c:pt>
                <c:pt idx="3">
                  <c:v>4</c:v>
                </c:pt>
                <c:pt idx="4">
                  <c:v>0</c:v>
                </c:pt>
                <c:pt idx="5">
                  <c:v>3</c:v>
                </c:pt>
              </c:numCache>
            </c:numRef>
          </c:val>
          <c:extLst>
            <c:ext xmlns:c16="http://schemas.microsoft.com/office/drawing/2014/chart" uri="{C3380CC4-5D6E-409C-BE32-E72D297353CC}">
              <c16:uniqueId val="{00000002-BCBA-4ED5-8F6F-7EA1E4F8A68D}"/>
            </c:ext>
          </c:extLst>
        </c:ser>
        <c:ser>
          <c:idx val="3"/>
          <c:order val="3"/>
          <c:tx>
            <c:strRef>
              <c:f>obs_M!$AR$1</c:f>
              <c:strCache>
                <c:ptCount val="1"/>
                <c:pt idx="0">
                  <c:v>Beaucoup</c:v>
                </c:pt>
              </c:strCache>
            </c:strRef>
          </c:tx>
          <c:spPr>
            <a:solidFill>
              <a:schemeClr val="accent1"/>
            </a:solidFill>
            <a:ln>
              <a:noFill/>
            </a:ln>
            <a:effectLst/>
          </c:spPr>
          <c:invertIfNegative val="0"/>
          <c:cat>
            <c:strRef>
              <c:f>obs_M!$AN$2:$AN$7</c:f>
              <c:strCache>
                <c:ptCount val="6"/>
                <c:pt idx="0">
                  <c:v>amusement</c:v>
                </c:pt>
                <c:pt idx="1">
                  <c:v>apaisement</c:v>
                </c:pt>
                <c:pt idx="2">
                  <c:v>joie</c:v>
                </c:pt>
                <c:pt idx="3">
                  <c:v>ennui</c:v>
                </c:pt>
                <c:pt idx="4">
                  <c:v>inquietude</c:v>
                </c:pt>
                <c:pt idx="5">
                  <c:v>isolement</c:v>
                </c:pt>
              </c:strCache>
            </c:strRef>
          </c:cat>
          <c:val>
            <c:numRef>
              <c:f>obs_M!$AR$2:$AR$7</c:f>
              <c:numCache>
                <c:formatCode>General</c:formatCode>
                <c:ptCount val="6"/>
                <c:pt idx="0">
                  <c:v>7</c:v>
                </c:pt>
                <c:pt idx="1">
                  <c:v>10</c:v>
                </c:pt>
                <c:pt idx="2">
                  <c:v>6</c:v>
                </c:pt>
                <c:pt idx="3">
                  <c:v>0</c:v>
                </c:pt>
                <c:pt idx="4">
                  <c:v>0</c:v>
                </c:pt>
                <c:pt idx="5">
                  <c:v>0</c:v>
                </c:pt>
              </c:numCache>
            </c:numRef>
          </c:val>
          <c:extLst>
            <c:ext xmlns:c16="http://schemas.microsoft.com/office/drawing/2014/chart" uri="{C3380CC4-5D6E-409C-BE32-E72D297353CC}">
              <c16:uniqueId val="{00000003-BCBA-4ED5-8F6F-7EA1E4F8A68D}"/>
            </c:ext>
          </c:extLst>
        </c:ser>
        <c:ser>
          <c:idx val="4"/>
          <c:order val="4"/>
          <c:tx>
            <c:strRef>
              <c:f>obs_M!$AS$1</c:f>
              <c:strCache>
                <c:ptCount val="1"/>
                <c:pt idx="0">
                  <c:v>Énormément</c:v>
                </c:pt>
              </c:strCache>
            </c:strRef>
          </c:tx>
          <c:spPr>
            <a:solidFill>
              <a:schemeClr val="accent1">
                <a:lumMod val="50000"/>
              </a:schemeClr>
            </a:solidFill>
            <a:ln>
              <a:noFill/>
            </a:ln>
            <a:effectLst/>
          </c:spPr>
          <c:invertIfNegative val="0"/>
          <c:cat>
            <c:strRef>
              <c:f>obs_M!$AN$2:$AN$7</c:f>
              <c:strCache>
                <c:ptCount val="6"/>
                <c:pt idx="0">
                  <c:v>amusement</c:v>
                </c:pt>
                <c:pt idx="1">
                  <c:v>apaisement</c:v>
                </c:pt>
                <c:pt idx="2">
                  <c:v>joie</c:v>
                </c:pt>
                <c:pt idx="3">
                  <c:v>ennui</c:v>
                </c:pt>
                <c:pt idx="4">
                  <c:v>inquietude</c:v>
                </c:pt>
                <c:pt idx="5">
                  <c:v>isolement</c:v>
                </c:pt>
              </c:strCache>
            </c:strRef>
          </c:cat>
          <c:val>
            <c:numRef>
              <c:f>obs_M!$AS$2:$AS$7</c:f>
              <c:numCache>
                <c:formatCode>General</c:formatCode>
                <c:ptCount val="6"/>
                <c:pt idx="0">
                  <c:v>2</c:v>
                </c:pt>
                <c:pt idx="1">
                  <c:v>7</c:v>
                </c:pt>
                <c:pt idx="2">
                  <c:v>3</c:v>
                </c:pt>
                <c:pt idx="3">
                  <c:v>0</c:v>
                </c:pt>
                <c:pt idx="4">
                  <c:v>0</c:v>
                </c:pt>
                <c:pt idx="5">
                  <c:v>1</c:v>
                </c:pt>
              </c:numCache>
            </c:numRef>
          </c:val>
          <c:extLst>
            <c:ext xmlns:c16="http://schemas.microsoft.com/office/drawing/2014/chart" uri="{C3380CC4-5D6E-409C-BE32-E72D297353CC}">
              <c16:uniqueId val="{00000004-BCBA-4ED5-8F6F-7EA1E4F8A68D}"/>
            </c:ext>
          </c:extLst>
        </c:ser>
        <c:dLbls>
          <c:showLegendKey val="0"/>
          <c:showVal val="0"/>
          <c:showCatName val="0"/>
          <c:showSerName val="0"/>
          <c:showPercent val="0"/>
          <c:showBubbleSize val="0"/>
        </c:dLbls>
        <c:gapWidth val="150"/>
        <c:overlap val="100"/>
        <c:axId val="479476464"/>
        <c:axId val="486321040"/>
      </c:barChart>
      <c:catAx>
        <c:axId val="479476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486321040"/>
        <c:crosses val="autoZero"/>
        <c:auto val="1"/>
        <c:lblAlgn val="ctr"/>
        <c:lblOffset val="100"/>
        <c:noMultiLvlLbl val="0"/>
      </c:catAx>
      <c:valAx>
        <c:axId val="486321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9476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Synthèse </a:t>
            </a:r>
            <a:r>
              <a:rPr lang="fr-FR" b="1"/>
              <a:t>finale</a:t>
            </a:r>
            <a:r>
              <a:rPr lang="fr-FR"/>
              <a:t> des participants - </a:t>
            </a:r>
            <a:r>
              <a:rPr lang="fr-FR" b="1"/>
              <a:t>Libourne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synthèses_L!$Q$24</c:f>
              <c:strCache>
                <c:ptCount val="1"/>
                <c:pt idx="0">
                  <c:v>Très négative</c:v>
                </c:pt>
              </c:strCache>
            </c:strRef>
          </c:tx>
          <c:spPr>
            <a:solidFill>
              <a:schemeClr val="accent2"/>
            </a:solidFill>
            <a:ln>
              <a:noFill/>
            </a:ln>
            <a:effectLst/>
          </c:spPr>
          <c:invertIfNegative val="0"/>
          <c:val>
            <c:numRef>
              <c:f>synthèses_L!$Q$26</c:f>
              <c:numCache>
                <c:formatCode>General</c:formatCode>
                <c:ptCount val="1"/>
                <c:pt idx="0">
                  <c:v>0</c:v>
                </c:pt>
              </c:numCache>
            </c:numRef>
          </c:val>
          <c:extLst>
            <c:ext xmlns:c16="http://schemas.microsoft.com/office/drawing/2014/chart" uri="{C3380CC4-5D6E-409C-BE32-E72D297353CC}">
              <c16:uniqueId val="{00000000-AE19-413F-8E83-5839F205152A}"/>
            </c:ext>
          </c:extLst>
        </c:ser>
        <c:ser>
          <c:idx val="1"/>
          <c:order val="1"/>
          <c:tx>
            <c:strRef>
              <c:f>synthèses_L!$R$24</c:f>
              <c:strCache>
                <c:ptCount val="1"/>
                <c:pt idx="0">
                  <c:v>Assez négative</c:v>
                </c:pt>
              </c:strCache>
            </c:strRef>
          </c:tx>
          <c:spPr>
            <a:solidFill>
              <a:schemeClr val="accent2">
                <a:lumMod val="40000"/>
                <a:lumOff val="60000"/>
              </a:schemeClr>
            </a:solidFill>
            <a:ln>
              <a:noFill/>
            </a:ln>
            <a:effectLst/>
          </c:spPr>
          <c:invertIfNegative val="0"/>
          <c:val>
            <c:numRef>
              <c:f>synthèses_L!$R$26</c:f>
              <c:numCache>
                <c:formatCode>General</c:formatCode>
                <c:ptCount val="1"/>
                <c:pt idx="0">
                  <c:v>1</c:v>
                </c:pt>
              </c:numCache>
            </c:numRef>
          </c:val>
          <c:extLst>
            <c:ext xmlns:c16="http://schemas.microsoft.com/office/drawing/2014/chart" uri="{C3380CC4-5D6E-409C-BE32-E72D297353CC}">
              <c16:uniqueId val="{00000001-AE19-413F-8E83-5839F205152A}"/>
            </c:ext>
          </c:extLst>
        </c:ser>
        <c:ser>
          <c:idx val="2"/>
          <c:order val="2"/>
          <c:tx>
            <c:strRef>
              <c:f>synthèses_L!$S$24</c:f>
              <c:strCache>
                <c:ptCount val="1"/>
                <c:pt idx="0">
                  <c:v>Ni l'un ni l'autre</c:v>
                </c:pt>
              </c:strCache>
            </c:strRef>
          </c:tx>
          <c:spPr>
            <a:solidFill>
              <a:schemeClr val="accent3"/>
            </a:solidFill>
            <a:ln>
              <a:noFill/>
            </a:ln>
            <a:effectLst/>
          </c:spPr>
          <c:invertIfNegative val="0"/>
          <c:val>
            <c:numRef>
              <c:f>synthèses_L!$S$26</c:f>
              <c:numCache>
                <c:formatCode>General</c:formatCode>
                <c:ptCount val="1"/>
                <c:pt idx="0">
                  <c:v>4</c:v>
                </c:pt>
              </c:numCache>
            </c:numRef>
          </c:val>
          <c:extLst>
            <c:ext xmlns:c16="http://schemas.microsoft.com/office/drawing/2014/chart" uri="{C3380CC4-5D6E-409C-BE32-E72D297353CC}">
              <c16:uniqueId val="{00000002-AE19-413F-8E83-5839F205152A}"/>
            </c:ext>
          </c:extLst>
        </c:ser>
        <c:ser>
          <c:idx val="3"/>
          <c:order val="3"/>
          <c:tx>
            <c:strRef>
              <c:f>synthèses_L!$T$24</c:f>
              <c:strCache>
                <c:ptCount val="1"/>
                <c:pt idx="0">
                  <c:v>Assez positive</c:v>
                </c:pt>
              </c:strCache>
            </c:strRef>
          </c:tx>
          <c:spPr>
            <a:solidFill>
              <a:schemeClr val="accent6">
                <a:lumMod val="40000"/>
                <a:lumOff val="60000"/>
              </a:schemeClr>
            </a:solidFill>
            <a:ln>
              <a:noFill/>
            </a:ln>
            <a:effectLst/>
          </c:spPr>
          <c:invertIfNegative val="0"/>
          <c:val>
            <c:numRef>
              <c:f>synthèses_L!$T$26</c:f>
              <c:numCache>
                <c:formatCode>General</c:formatCode>
                <c:ptCount val="1"/>
                <c:pt idx="0">
                  <c:v>6</c:v>
                </c:pt>
              </c:numCache>
            </c:numRef>
          </c:val>
          <c:extLst>
            <c:ext xmlns:c16="http://schemas.microsoft.com/office/drawing/2014/chart" uri="{C3380CC4-5D6E-409C-BE32-E72D297353CC}">
              <c16:uniqueId val="{00000003-AE19-413F-8E83-5839F205152A}"/>
            </c:ext>
          </c:extLst>
        </c:ser>
        <c:ser>
          <c:idx val="4"/>
          <c:order val="4"/>
          <c:tx>
            <c:strRef>
              <c:f>synthèses_L!$U$24</c:f>
              <c:strCache>
                <c:ptCount val="1"/>
                <c:pt idx="0">
                  <c:v>Très positive</c:v>
                </c:pt>
              </c:strCache>
            </c:strRef>
          </c:tx>
          <c:spPr>
            <a:solidFill>
              <a:schemeClr val="accent6"/>
            </a:solidFill>
            <a:ln>
              <a:noFill/>
            </a:ln>
            <a:effectLst/>
          </c:spPr>
          <c:invertIfNegative val="0"/>
          <c:val>
            <c:numRef>
              <c:f>synthèses_L!$U$26</c:f>
              <c:numCache>
                <c:formatCode>General</c:formatCode>
                <c:ptCount val="1"/>
                <c:pt idx="0">
                  <c:v>11</c:v>
                </c:pt>
              </c:numCache>
            </c:numRef>
          </c:val>
          <c:extLst>
            <c:ext xmlns:c16="http://schemas.microsoft.com/office/drawing/2014/chart" uri="{C3380CC4-5D6E-409C-BE32-E72D297353CC}">
              <c16:uniqueId val="{00000004-AE19-413F-8E83-5839F205152A}"/>
            </c:ext>
          </c:extLst>
        </c:ser>
        <c:dLbls>
          <c:showLegendKey val="0"/>
          <c:showVal val="0"/>
          <c:showCatName val="0"/>
          <c:showSerName val="0"/>
          <c:showPercent val="0"/>
          <c:showBubbleSize val="0"/>
        </c:dLbls>
        <c:gapWidth val="150"/>
        <c:overlap val="100"/>
        <c:axId val="1067947183"/>
        <c:axId val="1345367551"/>
      </c:barChart>
      <c:catAx>
        <c:axId val="1067947183"/>
        <c:scaling>
          <c:orientation val="minMax"/>
        </c:scaling>
        <c:delete val="1"/>
        <c:axPos val="l"/>
        <c:numFmt formatCode="General" sourceLinked="1"/>
        <c:majorTickMark val="none"/>
        <c:minorTickMark val="none"/>
        <c:tickLblPos val="nextTo"/>
        <c:crossAx val="1345367551"/>
        <c:crosses val="autoZero"/>
        <c:auto val="1"/>
        <c:lblAlgn val="ctr"/>
        <c:lblOffset val="100"/>
        <c:noMultiLvlLbl val="0"/>
      </c:catAx>
      <c:valAx>
        <c:axId val="13453675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7947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Synthèse </a:t>
            </a:r>
            <a:r>
              <a:rPr lang="fr-FR" b="1"/>
              <a:t>finale</a:t>
            </a:r>
            <a:r>
              <a:rPr lang="fr-FR"/>
              <a:t> des participants - </a:t>
            </a:r>
            <a:r>
              <a:rPr lang="fr-FR" b="1"/>
              <a:t>Melesse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percentStacked"/>
        <c:varyColors val="0"/>
        <c:ser>
          <c:idx val="0"/>
          <c:order val="0"/>
          <c:tx>
            <c:strRef>
              <c:f>synthèses_M!$Q$25</c:f>
              <c:strCache>
                <c:ptCount val="1"/>
                <c:pt idx="0">
                  <c:v>Très négative</c:v>
                </c:pt>
              </c:strCache>
            </c:strRef>
          </c:tx>
          <c:spPr>
            <a:solidFill>
              <a:schemeClr val="accent2"/>
            </a:solidFill>
            <a:ln>
              <a:noFill/>
            </a:ln>
            <a:effectLst/>
          </c:spPr>
          <c:invertIfNegative val="0"/>
          <c:val>
            <c:numRef>
              <c:f>synthèses_M!$Q$27</c:f>
              <c:numCache>
                <c:formatCode>General</c:formatCode>
                <c:ptCount val="1"/>
                <c:pt idx="0">
                  <c:v>0</c:v>
                </c:pt>
              </c:numCache>
            </c:numRef>
          </c:val>
          <c:extLst>
            <c:ext xmlns:c16="http://schemas.microsoft.com/office/drawing/2014/chart" uri="{C3380CC4-5D6E-409C-BE32-E72D297353CC}">
              <c16:uniqueId val="{00000000-5917-4708-A56B-F7A736C108E9}"/>
            </c:ext>
          </c:extLst>
        </c:ser>
        <c:ser>
          <c:idx val="1"/>
          <c:order val="1"/>
          <c:tx>
            <c:strRef>
              <c:f>synthèses_M!$R$25</c:f>
              <c:strCache>
                <c:ptCount val="1"/>
                <c:pt idx="0">
                  <c:v>Assez négative</c:v>
                </c:pt>
              </c:strCache>
            </c:strRef>
          </c:tx>
          <c:spPr>
            <a:solidFill>
              <a:schemeClr val="accent2">
                <a:lumMod val="40000"/>
                <a:lumOff val="60000"/>
              </a:schemeClr>
            </a:solidFill>
            <a:ln>
              <a:noFill/>
            </a:ln>
            <a:effectLst/>
          </c:spPr>
          <c:invertIfNegative val="0"/>
          <c:val>
            <c:numRef>
              <c:f>synthèses_M!$R$27</c:f>
              <c:numCache>
                <c:formatCode>General</c:formatCode>
                <c:ptCount val="1"/>
                <c:pt idx="0">
                  <c:v>0</c:v>
                </c:pt>
              </c:numCache>
            </c:numRef>
          </c:val>
          <c:extLst>
            <c:ext xmlns:c16="http://schemas.microsoft.com/office/drawing/2014/chart" uri="{C3380CC4-5D6E-409C-BE32-E72D297353CC}">
              <c16:uniqueId val="{00000001-5917-4708-A56B-F7A736C108E9}"/>
            </c:ext>
          </c:extLst>
        </c:ser>
        <c:ser>
          <c:idx val="2"/>
          <c:order val="2"/>
          <c:tx>
            <c:strRef>
              <c:f>synthèses_M!$S$25</c:f>
              <c:strCache>
                <c:ptCount val="1"/>
                <c:pt idx="0">
                  <c:v>Ni l'un ni l'autre</c:v>
                </c:pt>
              </c:strCache>
            </c:strRef>
          </c:tx>
          <c:spPr>
            <a:solidFill>
              <a:schemeClr val="accent3"/>
            </a:solidFill>
            <a:ln>
              <a:noFill/>
            </a:ln>
            <a:effectLst/>
          </c:spPr>
          <c:invertIfNegative val="0"/>
          <c:val>
            <c:numRef>
              <c:f>synthèses_M!$S$27</c:f>
              <c:numCache>
                <c:formatCode>General</c:formatCode>
                <c:ptCount val="1"/>
                <c:pt idx="0">
                  <c:v>2</c:v>
                </c:pt>
              </c:numCache>
            </c:numRef>
          </c:val>
          <c:extLst>
            <c:ext xmlns:c16="http://schemas.microsoft.com/office/drawing/2014/chart" uri="{C3380CC4-5D6E-409C-BE32-E72D297353CC}">
              <c16:uniqueId val="{00000002-5917-4708-A56B-F7A736C108E9}"/>
            </c:ext>
          </c:extLst>
        </c:ser>
        <c:ser>
          <c:idx val="3"/>
          <c:order val="3"/>
          <c:tx>
            <c:strRef>
              <c:f>synthèses_M!$T$25</c:f>
              <c:strCache>
                <c:ptCount val="1"/>
                <c:pt idx="0">
                  <c:v>Assez positive</c:v>
                </c:pt>
              </c:strCache>
            </c:strRef>
          </c:tx>
          <c:spPr>
            <a:solidFill>
              <a:schemeClr val="accent6">
                <a:lumMod val="40000"/>
                <a:lumOff val="60000"/>
              </a:schemeClr>
            </a:solidFill>
            <a:ln>
              <a:noFill/>
            </a:ln>
            <a:effectLst/>
          </c:spPr>
          <c:invertIfNegative val="0"/>
          <c:val>
            <c:numRef>
              <c:f>synthèses_M!$T$27</c:f>
              <c:numCache>
                <c:formatCode>General</c:formatCode>
                <c:ptCount val="1"/>
                <c:pt idx="0">
                  <c:v>11</c:v>
                </c:pt>
              </c:numCache>
            </c:numRef>
          </c:val>
          <c:extLst>
            <c:ext xmlns:c16="http://schemas.microsoft.com/office/drawing/2014/chart" uri="{C3380CC4-5D6E-409C-BE32-E72D297353CC}">
              <c16:uniqueId val="{00000003-5917-4708-A56B-F7A736C108E9}"/>
            </c:ext>
          </c:extLst>
        </c:ser>
        <c:ser>
          <c:idx val="4"/>
          <c:order val="4"/>
          <c:tx>
            <c:strRef>
              <c:f>synthèses_M!$U$25</c:f>
              <c:strCache>
                <c:ptCount val="1"/>
                <c:pt idx="0">
                  <c:v>Très positive</c:v>
                </c:pt>
              </c:strCache>
            </c:strRef>
          </c:tx>
          <c:spPr>
            <a:solidFill>
              <a:schemeClr val="accent6"/>
            </a:solidFill>
            <a:ln>
              <a:noFill/>
            </a:ln>
            <a:effectLst/>
          </c:spPr>
          <c:invertIfNegative val="0"/>
          <c:val>
            <c:numRef>
              <c:f>synthèses_M!$U$27</c:f>
              <c:numCache>
                <c:formatCode>General</c:formatCode>
                <c:ptCount val="1"/>
                <c:pt idx="0">
                  <c:v>9</c:v>
                </c:pt>
              </c:numCache>
            </c:numRef>
          </c:val>
          <c:extLst>
            <c:ext xmlns:c16="http://schemas.microsoft.com/office/drawing/2014/chart" uri="{C3380CC4-5D6E-409C-BE32-E72D297353CC}">
              <c16:uniqueId val="{00000004-5917-4708-A56B-F7A736C108E9}"/>
            </c:ext>
          </c:extLst>
        </c:ser>
        <c:dLbls>
          <c:showLegendKey val="0"/>
          <c:showVal val="0"/>
          <c:showCatName val="0"/>
          <c:showSerName val="0"/>
          <c:showPercent val="0"/>
          <c:showBubbleSize val="0"/>
        </c:dLbls>
        <c:gapWidth val="150"/>
        <c:overlap val="100"/>
        <c:axId val="1067947183"/>
        <c:axId val="1345367551"/>
      </c:barChart>
      <c:catAx>
        <c:axId val="1067947183"/>
        <c:scaling>
          <c:orientation val="minMax"/>
        </c:scaling>
        <c:delete val="1"/>
        <c:axPos val="l"/>
        <c:numFmt formatCode="General" sourceLinked="1"/>
        <c:majorTickMark val="none"/>
        <c:minorTickMark val="none"/>
        <c:tickLblPos val="nextTo"/>
        <c:crossAx val="1345367551"/>
        <c:crosses val="autoZero"/>
        <c:auto val="1"/>
        <c:lblAlgn val="ctr"/>
        <c:lblOffset val="100"/>
        <c:noMultiLvlLbl val="0"/>
      </c:catAx>
      <c:valAx>
        <c:axId val="13453675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7947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85FDE-72E0-4F60-A02B-94998D668A9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fr-FR"/>
        </a:p>
      </dgm:t>
    </dgm:pt>
    <dgm:pt modelId="{941974EA-5300-40D0-A298-AB5F0376A96D}">
      <dgm:prSet phldrT="[Texte]" custT="1"/>
      <dgm:spPr/>
      <dgm:t>
        <a:bodyPr/>
        <a:lstStyle/>
        <a:p>
          <a:r>
            <a:rPr lang="fr-FR" sz="2400" dirty="0"/>
            <a:t>1 Conversation amicale </a:t>
          </a:r>
        </a:p>
      </dgm:t>
    </dgm:pt>
    <dgm:pt modelId="{2EA9E633-A7C3-422D-BBE1-9818FFEBC419}" type="parTrans" cxnId="{5935359E-A40D-4A3D-BBA2-AFDE3F58FA2A}">
      <dgm:prSet/>
      <dgm:spPr/>
      <dgm:t>
        <a:bodyPr/>
        <a:lstStyle/>
        <a:p>
          <a:endParaRPr lang="fr-FR" sz="1800"/>
        </a:p>
      </dgm:t>
    </dgm:pt>
    <dgm:pt modelId="{0E72C88B-01D3-46B4-9B7A-CB90E566CC3D}" type="sibTrans" cxnId="{5935359E-A40D-4A3D-BBA2-AFDE3F58FA2A}">
      <dgm:prSet/>
      <dgm:spPr/>
      <dgm:t>
        <a:bodyPr/>
        <a:lstStyle/>
        <a:p>
          <a:endParaRPr lang="fr-FR" sz="1800"/>
        </a:p>
      </dgm:t>
    </dgm:pt>
    <dgm:pt modelId="{1F9E6ADD-F90A-4AA5-80D5-A8AF1E41425B}">
      <dgm:prSet phldrT="[Texte]" custT="1"/>
      <dgm:spPr/>
      <dgm:t>
        <a:bodyPr/>
        <a:lstStyle/>
        <a:p>
          <a:r>
            <a:rPr lang="fr-FR" sz="2400" dirty="0"/>
            <a:t>3 Photo</a:t>
          </a:r>
        </a:p>
      </dgm:t>
    </dgm:pt>
    <dgm:pt modelId="{DDE7D611-81AC-46A4-886C-442CF2D770A4}" type="parTrans" cxnId="{B9532AD8-61F0-4A6A-8A6B-35449D93CCE9}">
      <dgm:prSet/>
      <dgm:spPr/>
      <dgm:t>
        <a:bodyPr/>
        <a:lstStyle/>
        <a:p>
          <a:endParaRPr lang="fr-FR" sz="1800"/>
        </a:p>
      </dgm:t>
    </dgm:pt>
    <dgm:pt modelId="{87BAABFF-9251-464E-969B-4A78D3CD98A6}" type="sibTrans" cxnId="{B9532AD8-61F0-4A6A-8A6B-35449D93CCE9}">
      <dgm:prSet/>
      <dgm:spPr/>
      <dgm:t>
        <a:bodyPr/>
        <a:lstStyle/>
        <a:p>
          <a:endParaRPr lang="fr-FR" sz="1800"/>
        </a:p>
      </dgm:t>
    </dgm:pt>
    <dgm:pt modelId="{036E8A64-AC51-49D6-9663-3490A1864D3B}">
      <dgm:prSet phldrT="[Texte]" custT="1"/>
      <dgm:spPr/>
      <dgm:t>
        <a:bodyPr/>
        <a:lstStyle/>
        <a:p>
          <a:r>
            <a:rPr lang="fr-FR" sz="2400" dirty="0"/>
            <a:t>6 Fausse manœuvre</a:t>
          </a:r>
        </a:p>
      </dgm:t>
    </dgm:pt>
    <dgm:pt modelId="{33239A57-100C-4082-B0D3-9CDD622BCAD1}" type="parTrans" cxnId="{5BC0AE17-7E68-4D37-AD62-AC23AD7A4B40}">
      <dgm:prSet/>
      <dgm:spPr/>
      <dgm:t>
        <a:bodyPr/>
        <a:lstStyle/>
        <a:p>
          <a:endParaRPr lang="fr-FR" sz="1800"/>
        </a:p>
      </dgm:t>
    </dgm:pt>
    <dgm:pt modelId="{6BDFB7E1-7E57-43AC-BC95-B89E0CD43D07}" type="sibTrans" cxnId="{5BC0AE17-7E68-4D37-AD62-AC23AD7A4B40}">
      <dgm:prSet/>
      <dgm:spPr/>
      <dgm:t>
        <a:bodyPr/>
        <a:lstStyle/>
        <a:p>
          <a:endParaRPr lang="fr-FR" sz="1800"/>
        </a:p>
      </dgm:t>
    </dgm:pt>
    <dgm:pt modelId="{15EA5C2B-1A1B-4CA1-8C09-0581588E0C8B}">
      <dgm:prSet phldrT="[Texte]" custT="1"/>
      <dgm:spPr/>
      <dgm:t>
        <a:bodyPr/>
        <a:lstStyle/>
        <a:p>
          <a:r>
            <a:rPr lang="fr-FR" sz="2400" dirty="0"/>
            <a:t>2 Ressources</a:t>
          </a:r>
        </a:p>
      </dgm:t>
    </dgm:pt>
    <dgm:pt modelId="{E0516E3A-7AC3-4399-A9E3-CDAF00272406}" type="parTrans" cxnId="{EA4AAAC7-E9A0-42A4-BCF2-9DB079426AD9}">
      <dgm:prSet/>
      <dgm:spPr/>
      <dgm:t>
        <a:bodyPr/>
        <a:lstStyle/>
        <a:p>
          <a:endParaRPr lang="fr-FR" sz="1800"/>
        </a:p>
      </dgm:t>
    </dgm:pt>
    <dgm:pt modelId="{315F198E-24DF-46CF-A0F7-7B99FC9FED95}" type="sibTrans" cxnId="{EA4AAAC7-E9A0-42A4-BCF2-9DB079426AD9}">
      <dgm:prSet/>
      <dgm:spPr/>
      <dgm:t>
        <a:bodyPr/>
        <a:lstStyle/>
        <a:p>
          <a:endParaRPr lang="fr-FR" sz="1800"/>
        </a:p>
      </dgm:t>
    </dgm:pt>
    <dgm:pt modelId="{AFAF813C-4B5F-43CC-AD88-C520B6053FF7}">
      <dgm:prSet phldrT="[Texte]" custT="1"/>
      <dgm:spPr/>
      <dgm:t>
        <a:bodyPr/>
        <a:lstStyle/>
        <a:p>
          <a:r>
            <a:rPr lang="fr-FR" sz="2400" dirty="0"/>
            <a:t>4 Appel à respecter le protocole</a:t>
          </a:r>
        </a:p>
      </dgm:t>
    </dgm:pt>
    <dgm:pt modelId="{479E2E0D-C1CD-4154-916C-1A51F0DA9F38}" type="parTrans" cxnId="{D85BA599-0083-4606-8926-8E93007D48B1}">
      <dgm:prSet/>
      <dgm:spPr/>
      <dgm:t>
        <a:bodyPr/>
        <a:lstStyle/>
        <a:p>
          <a:endParaRPr lang="fr-FR" sz="1800"/>
        </a:p>
      </dgm:t>
    </dgm:pt>
    <dgm:pt modelId="{DD98B4D5-D283-4283-9B23-020EBFA48784}" type="sibTrans" cxnId="{D85BA599-0083-4606-8926-8E93007D48B1}">
      <dgm:prSet/>
      <dgm:spPr/>
      <dgm:t>
        <a:bodyPr/>
        <a:lstStyle/>
        <a:p>
          <a:endParaRPr lang="fr-FR" sz="1800"/>
        </a:p>
      </dgm:t>
    </dgm:pt>
    <dgm:pt modelId="{93115383-5257-4479-BDDA-6BF066560158}">
      <dgm:prSet phldrT="[Texte]" custT="1"/>
      <dgm:spPr/>
      <dgm:t>
        <a:bodyPr/>
        <a:lstStyle/>
        <a:p>
          <a:r>
            <a:rPr lang="fr-FR" sz="2400" dirty="0"/>
            <a:t>5 Réflexion sur le programme</a:t>
          </a:r>
        </a:p>
      </dgm:t>
    </dgm:pt>
    <dgm:pt modelId="{F047B345-8202-47DA-9A2E-502FCE3D9B0A}" type="parTrans" cxnId="{2E6B5ABF-810A-4DF9-8DB0-BF8077CCE029}">
      <dgm:prSet/>
      <dgm:spPr/>
      <dgm:t>
        <a:bodyPr/>
        <a:lstStyle/>
        <a:p>
          <a:endParaRPr lang="fr-FR" sz="1800"/>
        </a:p>
      </dgm:t>
    </dgm:pt>
    <dgm:pt modelId="{1CE01E45-A95F-41AF-93F4-4F24CF8B7C2F}" type="sibTrans" cxnId="{2E6B5ABF-810A-4DF9-8DB0-BF8077CCE029}">
      <dgm:prSet/>
      <dgm:spPr/>
      <dgm:t>
        <a:bodyPr/>
        <a:lstStyle/>
        <a:p>
          <a:endParaRPr lang="fr-FR" sz="1800"/>
        </a:p>
      </dgm:t>
    </dgm:pt>
    <dgm:pt modelId="{1F0BCC72-39AF-40CF-B336-C9546133D034}">
      <dgm:prSet phldrT="[Texte]" custT="1"/>
      <dgm:spPr/>
      <dgm:t>
        <a:bodyPr/>
        <a:lstStyle/>
        <a:p>
          <a:r>
            <a:rPr lang="fr-FR" sz="2400" dirty="0"/>
            <a:t>7 Identification</a:t>
          </a:r>
        </a:p>
      </dgm:t>
    </dgm:pt>
    <dgm:pt modelId="{972E6353-1CA6-486C-A048-FBD3545A7CE1}" type="parTrans" cxnId="{8B1DA20F-3FDB-42A3-B54D-43F50DB7A4F4}">
      <dgm:prSet/>
      <dgm:spPr/>
      <dgm:t>
        <a:bodyPr/>
        <a:lstStyle/>
        <a:p>
          <a:endParaRPr lang="fr-FR" sz="1800"/>
        </a:p>
      </dgm:t>
    </dgm:pt>
    <dgm:pt modelId="{B0812467-7437-4C44-A3D9-932E3B4A98A4}" type="sibTrans" cxnId="{8B1DA20F-3FDB-42A3-B54D-43F50DB7A4F4}">
      <dgm:prSet/>
      <dgm:spPr/>
      <dgm:t>
        <a:bodyPr/>
        <a:lstStyle/>
        <a:p>
          <a:endParaRPr lang="fr-FR" sz="1800"/>
        </a:p>
      </dgm:t>
    </dgm:pt>
    <dgm:pt modelId="{428A7AB8-3894-428D-91A7-2491E33A0A0D}">
      <dgm:prSet phldrT="[Texte]" custT="1"/>
      <dgm:spPr/>
      <dgm:t>
        <a:bodyPr/>
        <a:lstStyle/>
        <a:p>
          <a:r>
            <a:rPr lang="fr-FR" sz="2400" dirty="0"/>
            <a:t>8 Pratique SPIPOLL</a:t>
          </a:r>
        </a:p>
      </dgm:t>
    </dgm:pt>
    <dgm:pt modelId="{486E2353-DE03-4763-A47D-22BB15588717}" type="parTrans" cxnId="{2B9A25FF-8DCF-4E5A-A61F-BBFEB7C5FCC1}">
      <dgm:prSet/>
      <dgm:spPr/>
      <dgm:t>
        <a:bodyPr/>
        <a:lstStyle/>
        <a:p>
          <a:endParaRPr lang="fr-FR" sz="1800"/>
        </a:p>
      </dgm:t>
    </dgm:pt>
    <dgm:pt modelId="{98DCE606-4C75-423F-82A1-C6DF90744312}" type="sibTrans" cxnId="{2B9A25FF-8DCF-4E5A-A61F-BBFEB7C5FCC1}">
      <dgm:prSet/>
      <dgm:spPr/>
      <dgm:t>
        <a:bodyPr/>
        <a:lstStyle/>
        <a:p>
          <a:endParaRPr lang="fr-FR" sz="1800"/>
        </a:p>
      </dgm:t>
    </dgm:pt>
    <dgm:pt modelId="{3E59B6D6-5E4B-4F2B-A3C5-A10C6C71AA38}">
      <dgm:prSet phldrT="[Texte]" custT="1"/>
      <dgm:spPr/>
      <dgm:t>
        <a:bodyPr/>
        <a:lstStyle/>
        <a:p>
          <a:r>
            <a:rPr lang="fr-FR" sz="2400" dirty="0"/>
            <a:t>9 Admiration</a:t>
          </a:r>
        </a:p>
      </dgm:t>
    </dgm:pt>
    <dgm:pt modelId="{3E58DC7D-B509-4597-9D00-28A9694E7E61}" type="parTrans" cxnId="{2890C64E-1497-4EC8-A192-4B37D6ADCD3C}">
      <dgm:prSet/>
      <dgm:spPr/>
      <dgm:t>
        <a:bodyPr/>
        <a:lstStyle/>
        <a:p>
          <a:endParaRPr lang="fr-FR" sz="1800"/>
        </a:p>
      </dgm:t>
    </dgm:pt>
    <dgm:pt modelId="{B733B520-3233-4B96-829C-26C5E4439FD6}" type="sibTrans" cxnId="{2890C64E-1497-4EC8-A192-4B37D6ADCD3C}">
      <dgm:prSet/>
      <dgm:spPr/>
      <dgm:t>
        <a:bodyPr/>
        <a:lstStyle/>
        <a:p>
          <a:endParaRPr lang="fr-FR" sz="1800"/>
        </a:p>
      </dgm:t>
    </dgm:pt>
    <dgm:pt modelId="{EAC085C2-4E7A-4CF5-88E4-8CEAB6F07E08}">
      <dgm:prSet phldrT="[Texte]" custT="1"/>
      <dgm:spPr/>
      <dgm:t>
        <a:bodyPr/>
        <a:lstStyle/>
        <a:p>
          <a:r>
            <a:rPr lang="fr-FR" sz="2400" dirty="0"/>
            <a:t>10 Biologie - Ecologie</a:t>
          </a:r>
        </a:p>
      </dgm:t>
    </dgm:pt>
    <dgm:pt modelId="{D33F84C2-8DBA-4EB4-B89C-CBD0E58FB444}" type="parTrans" cxnId="{A8E9CAF5-5A5A-4448-BA4E-9D3D9DA0D6A3}">
      <dgm:prSet/>
      <dgm:spPr/>
      <dgm:t>
        <a:bodyPr/>
        <a:lstStyle/>
        <a:p>
          <a:endParaRPr lang="fr-FR" sz="1800"/>
        </a:p>
      </dgm:t>
    </dgm:pt>
    <dgm:pt modelId="{275F7715-BDC4-4DA0-B5C1-87703284B8BA}" type="sibTrans" cxnId="{A8E9CAF5-5A5A-4448-BA4E-9D3D9DA0D6A3}">
      <dgm:prSet/>
      <dgm:spPr/>
      <dgm:t>
        <a:bodyPr/>
        <a:lstStyle/>
        <a:p>
          <a:endParaRPr lang="fr-FR" sz="1800"/>
        </a:p>
      </dgm:t>
    </dgm:pt>
    <dgm:pt modelId="{E495DC69-A457-4D5E-A528-B5AEE6610841}" type="pres">
      <dgm:prSet presAssocID="{5AB85FDE-72E0-4F60-A02B-94998D668A92}" presName="vert0" presStyleCnt="0">
        <dgm:presLayoutVars>
          <dgm:dir/>
          <dgm:animOne val="branch"/>
          <dgm:animLvl val="lvl"/>
        </dgm:presLayoutVars>
      </dgm:prSet>
      <dgm:spPr/>
    </dgm:pt>
    <dgm:pt modelId="{E6D75F78-5E9B-4EDA-9613-A51351445BF4}" type="pres">
      <dgm:prSet presAssocID="{941974EA-5300-40D0-A298-AB5F0376A96D}" presName="thickLine" presStyleLbl="alignNode1" presStyleIdx="0" presStyleCnt="10"/>
      <dgm:spPr/>
    </dgm:pt>
    <dgm:pt modelId="{E8753BEE-D9A1-4588-9983-257DC7D87DBA}" type="pres">
      <dgm:prSet presAssocID="{941974EA-5300-40D0-A298-AB5F0376A96D}" presName="horz1" presStyleCnt="0"/>
      <dgm:spPr/>
    </dgm:pt>
    <dgm:pt modelId="{BCA640A6-B00C-43ED-AC69-C9307AA85F07}" type="pres">
      <dgm:prSet presAssocID="{941974EA-5300-40D0-A298-AB5F0376A96D}" presName="tx1" presStyleLbl="revTx" presStyleIdx="0" presStyleCnt="10"/>
      <dgm:spPr/>
    </dgm:pt>
    <dgm:pt modelId="{06DE5753-D135-46E3-84CF-7E632F92C293}" type="pres">
      <dgm:prSet presAssocID="{941974EA-5300-40D0-A298-AB5F0376A96D}" presName="vert1" presStyleCnt="0"/>
      <dgm:spPr/>
    </dgm:pt>
    <dgm:pt modelId="{0983E722-1E0B-4C66-A292-A4558B826261}" type="pres">
      <dgm:prSet presAssocID="{15EA5C2B-1A1B-4CA1-8C09-0581588E0C8B}" presName="thickLine" presStyleLbl="alignNode1" presStyleIdx="1" presStyleCnt="10"/>
      <dgm:spPr/>
    </dgm:pt>
    <dgm:pt modelId="{A60AA964-8753-461E-93E3-D1065FC48A1C}" type="pres">
      <dgm:prSet presAssocID="{15EA5C2B-1A1B-4CA1-8C09-0581588E0C8B}" presName="horz1" presStyleCnt="0"/>
      <dgm:spPr/>
    </dgm:pt>
    <dgm:pt modelId="{60C6CF8E-79EA-4B47-821F-9073FBDF7D40}" type="pres">
      <dgm:prSet presAssocID="{15EA5C2B-1A1B-4CA1-8C09-0581588E0C8B}" presName="tx1" presStyleLbl="revTx" presStyleIdx="1" presStyleCnt="10"/>
      <dgm:spPr/>
    </dgm:pt>
    <dgm:pt modelId="{88FDB4A3-07B7-43BA-ACA4-86AE18CA2D65}" type="pres">
      <dgm:prSet presAssocID="{15EA5C2B-1A1B-4CA1-8C09-0581588E0C8B}" presName="vert1" presStyleCnt="0"/>
      <dgm:spPr/>
    </dgm:pt>
    <dgm:pt modelId="{4D0378C1-A929-4164-8FFB-CA9B9A194A05}" type="pres">
      <dgm:prSet presAssocID="{1F9E6ADD-F90A-4AA5-80D5-A8AF1E41425B}" presName="thickLine" presStyleLbl="alignNode1" presStyleIdx="2" presStyleCnt="10"/>
      <dgm:spPr/>
    </dgm:pt>
    <dgm:pt modelId="{68746477-6267-4330-A17B-EBEC254A0DCA}" type="pres">
      <dgm:prSet presAssocID="{1F9E6ADD-F90A-4AA5-80D5-A8AF1E41425B}" presName="horz1" presStyleCnt="0"/>
      <dgm:spPr/>
    </dgm:pt>
    <dgm:pt modelId="{4955739B-277A-45D8-98DF-398B0EDFAA8A}" type="pres">
      <dgm:prSet presAssocID="{1F9E6ADD-F90A-4AA5-80D5-A8AF1E41425B}" presName="tx1" presStyleLbl="revTx" presStyleIdx="2" presStyleCnt="10"/>
      <dgm:spPr/>
    </dgm:pt>
    <dgm:pt modelId="{0B025D6D-8B13-467F-8DCC-F47141601ED3}" type="pres">
      <dgm:prSet presAssocID="{1F9E6ADD-F90A-4AA5-80D5-A8AF1E41425B}" presName="vert1" presStyleCnt="0"/>
      <dgm:spPr/>
    </dgm:pt>
    <dgm:pt modelId="{CDF7562B-14D1-46BA-B3F0-2628D9146F20}" type="pres">
      <dgm:prSet presAssocID="{AFAF813C-4B5F-43CC-AD88-C520B6053FF7}" presName="thickLine" presStyleLbl="alignNode1" presStyleIdx="3" presStyleCnt="10"/>
      <dgm:spPr/>
    </dgm:pt>
    <dgm:pt modelId="{E0F2C590-E7D2-42A7-BC1F-62262888AFF3}" type="pres">
      <dgm:prSet presAssocID="{AFAF813C-4B5F-43CC-AD88-C520B6053FF7}" presName="horz1" presStyleCnt="0"/>
      <dgm:spPr/>
    </dgm:pt>
    <dgm:pt modelId="{AF7A14E5-BED6-4666-80F5-14F7C8EDFC90}" type="pres">
      <dgm:prSet presAssocID="{AFAF813C-4B5F-43CC-AD88-C520B6053FF7}" presName="tx1" presStyleLbl="revTx" presStyleIdx="3" presStyleCnt="10"/>
      <dgm:spPr/>
    </dgm:pt>
    <dgm:pt modelId="{B8BBD647-BAEC-4128-B20D-12B64B398FAB}" type="pres">
      <dgm:prSet presAssocID="{AFAF813C-4B5F-43CC-AD88-C520B6053FF7}" presName="vert1" presStyleCnt="0"/>
      <dgm:spPr/>
    </dgm:pt>
    <dgm:pt modelId="{15ECE678-2D3D-4AC7-A661-BD0D70CC478E}" type="pres">
      <dgm:prSet presAssocID="{93115383-5257-4479-BDDA-6BF066560158}" presName="thickLine" presStyleLbl="alignNode1" presStyleIdx="4" presStyleCnt="10"/>
      <dgm:spPr/>
    </dgm:pt>
    <dgm:pt modelId="{24FA565D-558C-4D93-800A-88660825CE13}" type="pres">
      <dgm:prSet presAssocID="{93115383-5257-4479-BDDA-6BF066560158}" presName="horz1" presStyleCnt="0"/>
      <dgm:spPr/>
    </dgm:pt>
    <dgm:pt modelId="{1F9ED609-0D9B-4DD1-B8EA-90679ABB1C91}" type="pres">
      <dgm:prSet presAssocID="{93115383-5257-4479-BDDA-6BF066560158}" presName="tx1" presStyleLbl="revTx" presStyleIdx="4" presStyleCnt="10"/>
      <dgm:spPr/>
    </dgm:pt>
    <dgm:pt modelId="{9635E980-7173-436F-BADC-546500D808F4}" type="pres">
      <dgm:prSet presAssocID="{93115383-5257-4479-BDDA-6BF066560158}" presName="vert1" presStyleCnt="0"/>
      <dgm:spPr/>
    </dgm:pt>
    <dgm:pt modelId="{605A01E8-DA70-4A45-98D4-06823F414B3E}" type="pres">
      <dgm:prSet presAssocID="{036E8A64-AC51-49D6-9663-3490A1864D3B}" presName="thickLine" presStyleLbl="alignNode1" presStyleIdx="5" presStyleCnt="10"/>
      <dgm:spPr/>
    </dgm:pt>
    <dgm:pt modelId="{5AF965D4-7353-4A7B-B2E0-C5362C37A62D}" type="pres">
      <dgm:prSet presAssocID="{036E8A64-AC51-49D6-9663-3490A1864D3B}" presName="horz1" presStyleCnt="0"/>
      <dgm:spPr/>
    </dgm:pt>
    <dgm:pt modelId="{9CAA1581-E5FC-462E-8D94-FC4D27817A83}" type="pres">
      <dgm:prSet presAssocID="{036E8A64-AC51-49D6-9663-3490A1864D3B}" presName="tx1" presStyleLbl="revTx" presStyleIdx="5" presStyleCnt="10"/>
      <dgm:spPr/>
    </dgm:pt>
    <dgm:pt modelId="{85D7DE59-F7C8-43F8-9A8D-CAEF464498D3}" type="pres">
      <dgm:prSet presAssocID="{036E8A64-AC51-49D6-9663-3490A1864D3B}" presName="vert1" presStyleCnt="0"/>
      <dgm:spPr/>
    </dgm:pt>
    <dgm:pt modelId="{AD57F7A5-7CC0-4EED-8169-9A46724F2304}" type="pres">
      <dgm:prSet presAssocID="{1F0BCC72-39AF-40CF-B336-C9546133D034}" presName="thickLine" presStyleLbl="alignNode1" presStyleIdx="6" presStyleCnt="10"/>
      <dgm:spPr/>
    </dgm:pt>
    <dgm:pt modelId="{23EAB3BD-2928-4908-A0E5-6F93E659D5D1}" type="pres">
      <dgm:prSet presAssocID="{1F0BCC72-39AF-40CF-B336-C9546133D034}" presName="horz1" presStyleCnt="0"/>
      <dgm:spPr/>
    </dgm:pt>
    <dgm:pt modelId="{6C722E3D-8B7B-462E-8F8D-EF9EE059DAC0}" type="pres">
      <dgm:prSet presAssocID="{1F0BCC72-39AF-40CF-B336-C9546133D034}" presName="tx1" presStyleLbl="revTx" presStyleIdx="6" presStyleCnt="10"/>
      <dgm:spPr/>
    </dgm:pt>
    <dgm:pt modelId="{CAC1FEB1-B2E2-4998-9168-D1C730C84EB3}" type="pres">
      <dgm:prSet presAssocID="{1F0BCC72-39AF-40CF-B336-C9546133D034}" presName="vert1" presStyleCnt="0"/>
      <dgm:spPr/>
    </dgm:pt>
    <dgm:pt modelId="{3F221B30-08DB-4F88-8607-3BA13D8AA646}" type="pres">
      <dgm:prSet presAssocID="{428A7AB8-3894-428D-91A7-2491E33A0A0D}" presName="thickLine" presStyleLbl="alignNode1" presStyleIdx="7" presStyleCnt="10"/>
      <dgm:spPr/>
    </dgm:pt>
    <dgm:pt modelId="{256DDF10-6C52-4D61-88AC-970247FB6C81}" type="pres">
      <dgm:prSet presAssocID="{428A7AB8-3894-428D-91A7-2491E33A0A0D}" presName="horz1" presStyleCnt="0"/>
      <dgm:spPr/>
    </dgm:pt>
    <dgm:pt modelId="{A2B7A3F0-93CE-4D94-9EBF-5F3E7ACC49DD}" type="pres">
      <dgm:prSet presAssocID="{428A7AB8-3894-428D-91A7-2491E33A0A0D}" presName="tx1" presStyleLbl="revTx" presStyleIdx="7" presStyleCnt="10"/>
      <dgm:spPr/>
    </dgm:pt>
    <dgm:pt modelId="{A8A65889-69F5-47EF-B831-641CA7440E0A}" type="pres">
      <dgm:prSet presAssocID="{428A7AB8-3894-428D-91A7-2491E33A0A0D}" presName="vert1" presStyleCnt="0"/>
      <dgm:spPr/>
    </dgm:pt>
    <dgm:pt modelId="{217F18E3-D16D-43A0-941F-DBD998A82022}" type="pres">
      <dgm:prSet presAssocID="{3E59B6D6-5E4B-4F2B-A3C5-A10C6C71AA38}" presName="thickLine" presStyleLbl="alignNode1" presStyleIdx="8" presStyleCnt="10"/>
      <dgm:spPr/>
    </dgm:pt>
    <dgm:pt modelId="{554B4EF4-9377-42A5-9F75-DDA7BD9C4324}" type="pres">
      <dgm:prSet presAssocID="{3E59B6D6-5E4B-4F2B-A3C5-A10C6C71AA38}" presName="horz1" presStyleCnt="0"/>
      <dgm:spPr/>
    </dgm:pt>
    <dgm:pt modelId="{D31C5F02-1001-4651-9CE6-2046CEB6467C}" type="pres">
      <dgm:prSet presAssocID="{3E59B6D6-5E4B-4F2B-A3C5-A10C6C71AA38}" presName="tx1" presStyleLbl="revTx" presStyleIdx="8" presStyleCnt="10"/>
      <dgm:spPr/>
    </dgm:pt>
    <dgm:pt modelId="{9DFEF18F-F833-4761-AE94-556F6447C51C}" type="pres">
      <dgm:prSet presAssocID="{3E59B6D6-5E4B-4F2B-A3C5-A10C6C71AA38}" presName="vert1" presStyleCnt="0"/>
      <dgm:spPr/>
    </dgm:pt>
    <dgm:pt modelId="{34738F60-B6EB-4D04-9C5A-008C7D574676}" type="pres">
      <dgm:prSet presAssocID="{EAC085C2-4E7A-4CF5-88E4-8CEAB6F07E08}" presName="thickLine" presStyleLbl="alignNode1" presStyleIdx="9" presStyleCnt="10"/>
      <dgm:spPr/>
    </dgm:pt>
    <dgm:pt modelId="{252DCF04-413D-4A54-8667-8A86A65149E7}" type="pres">
      <dgm:prSet presAssocID="{EAC085C2-4E7A-4CF5-88E4-8CEAB6F07E08}" presName="horz1" presStyleCnt="0"/>
      <dgm:spPr/>
    </dgm:pt>
    <dgm:pt modelId="{2B19B281-7280-4686-92D1-F342C5D1D874}" type="pres">
      <dgm:prSet presAssocID="{EAC085C2-4E7A-4CF5-88E4-8CEAB6F07E08}" presName="tx1" presStyleLbl="revTx" presStyleIdx="9" presStyleCnt="10"/>
      <dgm:spPr/>
    </dgm:pt>
    <dgm:pt modelId="{3D4F20AA-2C02-4033-AC5C-E8D03E374F91}" type="pres">
      <dgm:prSet presAssocID="{EAC085C2-4E7A-4CF5-88E4-8CEAB6F07E08}" presName="vert1" presStyleCnt="0"/>
      <dgm:spPr/>
    </dgm:pt>
  </dgm:ptLst>
  <dgm:cxnLst>
    <dgm:cxn modelId="{56C7140E-7830-49C1-926D-21BAC4D1154E}" type="presOf" srcId="{1F0BCC72-39AF-40CF-B336-C9546133D034}" destId="{6C722E3D-8B7B-462E-8F8D-EF9EE059DAC0}" srcOrd="0" destOrd="0" presId="urn:microsoft.com/office/officeart/2008/layout/LinedList"/>
    <dgm:cxn modelId="{8B1DA20F-3FDB-42A3-B54D-43F50DB7A4F4}" srcId="{5AB85FDE-72E0-4F60-A02B-94998D668A92}" destId="{1F0BCC72-39AF-40CF-B336-C9546133D034}" srcOrd="6" destOrd="0" parTransId="{972E6353-1CA6-486C-A048-FBD3545A7CE1}" sibTransId="{B0812467-7437-4C44-A3D9-932E3B4A98A4}"/>
    <dgm:cxn modelId="{5BC0AE17-7E68-4D37-AD62-AC23AD7A4B40}" srcId="{5AB85FDE-72E0-4F60-A02B-94998D668A92}" destId="{036E8A64-AC51-49D6-9663-3490A1864D3B}" srcOrd="5" destOrd="0" parTransId="{33239A57-100C-4082-B0D3-9CDD622BCAD1}" sibTransId="{6BDFB7E1-7E57-43AC-BC95-B89E0CD43D07}"/>
    <dgm:cxn modelId="{834A0D39-6C6A-4A78-ADAB-2496E8D6EA5B}" type="presOf" srcId="{1F9E6ADD-F90A-4AA5-80D5-A8AF1E41425B}" destId="{4955739B-277A-45D8-98DF-398B0EDFAA8A}" srcOrd="0" destOrd="0" presId="urn:microsoft.com/office/officeart/2008/layout/LinedList"/>
    <dgm:cxn modelId="{866C615B-5AE1-407F-96A8-77D5B185B810}" type="presOf" srcId="{3E59B6D6-5E4B-4F2B-A3C5-A10C6C71AA38}" destId="{D31C5F02-1001-4651-9CE6-2046CEB6467C}" srcOrd="0" destOrd="0" presId="urn:microsoft.com/office/officeart/2008/layout/LinedList"/>
    <dgm:cxn modelId="{2890C64E-1497-4EC8-A192-4B37D6ADCD3C}" srcId="{5AB85FDE-72E0-4F60-A02B-94998D668A92}" destId="{3E59B6D6-5E4B-4F2B-A3C5-A10C6C71AA38}" srcOrd="8" destOrd="0" parTransId="{3E58DC7D-B509-4597-9D00-28A9694E7E61}" sibTransId="{B733B520-3233-4B96-829C-26C5E4439FD6}"/>
    <dgm:cxn modelId="{765A224F-D0AB-4D9D-99BE-C3768B2E476D}" type="presOf" srcId="{036E8A64-AC51-49D6-9663-3490A1864D3B}" destId="{9CAA1581-E5FC-462E-8D94-FC4D27817A83}" srcOrd="0" destOrd="0" presId="urn:microsoft.com/office/officeart/2008/layout/LinedList"/>
    <dgm:cxn modelId="{DE45FE7C-59D6-45BD-958A-E6B1ABDED88E}" type="presOf" srcId="{AFAF813C-4B5F-43CC-AD88-C520B6053FF7}" destId="{AF7A14E5-BED6-4666-80F5-14F7C8EDFC90}" srcOrd="0" destOrd="0" presId="urn:microsoft.com/office/officeart/2008/layout/LinedList"/>
    <dgm:cxn modelId="{756B3691-1EEA-4B82-9A92-6FB21538ABFF}" type="presOf" srcId="{15EA5C2B-1A1B-4CA1-8C09-0581588E0C8B}" destId="{60C6CF8E-79EA-4B47-821F-9073FBDF7D40}" srcOrd="0" destOrd="0" presId="urn:microsoft.com/office/officeart/2008/layout/LinedList"/>
    <dgm:cxn modelId="{71D09396-3E02-414A-9DC3-424B831E7C3C}" type="presOf" srcId="{941974EA-5300-40D0-A298-AB5F0376A96D}" destId="{BCA640A6-B00C-43ED-AC69-C9307AA85F07}" srcOrd="0" destOrd="0" presId="urn:microsoft.com/office/officeart/2008/layout/LinedList"/>
    <dgm:cxn modelId="{D85BA599-0083-4606-8926-8E93007D48B1}" srcId="{5AB85FDE-72E0-4F60-A02B-94998D668A92}" destId="{AFAF813C-4B5F-43CC-AD88-C520B6053FF7}" srcOrd="3" destOrd="0" parTransId="{479E2E0D-C1CD-4154-916C-1A51F0DA9F38}" sibTransId="{DD98B4D5-D283-4283-9B23-020EBFA48784}"/>
    <dgm:cxn modelId="{5935359E-A40D-4A3D-BBA2-AFDE3F58FA2A}" srcId="{5AB85FDE-72E0-4F60-A02B-94998D668A92}" destId="{941974EA-5300-40D0-A298-AB5F0376A96D}" srcOrd="0" destOrd="0" parTransId="{2EA9E633-A7C3-422D-BBE1-9818FFEBC419}" sibTransId="{0E72C88B-01D3-46B4-9B7A-CB90E566CC3D}"/>
    <dgm:cxn modelId="{52DE09AE-418D-46B2-831C-6DD1FFE08BDB}" type="presOf" srcId="{5AB85FDE-72E0-4F60-A02B-94998D668A92}" destId="{E495DC69-A457-4D5E-A528-B5AEE6610841}" srcOrd="0" destOrd="0" presId="urn:microsoft.com/office/officeart/2008/layout/LinedList"/>
    <dgm:cxn modelId="{2E6B5ABF-810A-4DF9-8DB0-BF8077CCE029}" srcId="{5AB85FDE-72E0-4F60-A02B-94998D668A92}" destId="{93115383-5257-4479-BDDA-6BF066560158}" srcOrd="4" destOrd="0" parTransId="{F047B345-8202-47DA-9A2E-502FCE3D9B0A}" sibTransId="{1CE01E45-A95F-41AF-93F4-4F24CF8B7C2F}"/>
    <dgm:cxn modelId="{EA4AAAC7-E9A0-42A4-BCF2-9DB079426AD9}" srcId="{5AB85FDE-72E0-4F60-A02B-94998D668A92}" destId="{15EA5C2B-1A1B-4CA1-8C09-0581588E0C8B}" srcOrd="1" destOrd="0" parTransId="{E0516E3A-7AC3-4399-A9E3-CDAF00272406}" sibTransId="{315F198E-24DF-46CF-A0F7-7B99FC9FED95}"/>
    <dgm:cxn modelId="{77AE82D1-C6DF-49BD-81E9-211457F94215}" type="presOf" srcId="{428A7AB8-3894-428D-91A7-2491E33A0A0D}" destId="{A2B7A3F0-93CE-4D94-9EBF-5F3E7ACC49DD}" srcOrd="0" destOrd="0" presId="urn:microsoft.com/office/officeart/2008/layout/LinedList"/>
    <dgm:cxn modelId="{B9532AD8-61F0-4A6A-8A6B-35449D93CCE9}" srcId="{5AB85FDE-72E0-4F60-A02B-94998D668A92}" destId="{1F9E6ADD-F90A-4AA5-80D5-A8AF1E41425B}" srcOrd="2" destOrd="0" parTransId="{DDE7D611-81AC-46A4-886C-442CF2D770A4}" sibTransId="{87BAABFF-9251-464E-969B-4A78D3CD98A6}"/>
    <dgm:cxn modelId="{A244E2DC-7BA3-4BDB-8CAD-075A715D245A}" type="presOf" srcId="{EAC085C2-4E7A-4CF5-88E4-8CEAB6F07E08}" destId="{2B19B281-7280-4686-92D1-F342C5D1D874}" srcOrd="0" destOrd="0" presId="urn:microsoft.com/office/officeart/2008/layout/LinedList"/>
    <dgm:cxn modelId="{A8E9CAF5-5A5A-4448-BA4E-9D3D9DA0D6A3}" srcId="{5AB85FDE-72E0-4F60-A02B-94998D668A92}" destId="{EAC085C2-4E7A-4CF5-88E4-8CEAB6F07E08}" srcOrd="9" destOrd="0" parTransId="{D33F84C2-8DBA-4EB4-B89C-CBD0E58FB444}" sibTransId="{275F7715-BDC4-4DA0-B5C1-87703284B8BA}"/>
    <dgm:cxn modelId="{742B80FC-249B-4B94-8BB6-00D078F5E3A7}" type="presOf" srcId="{93115383-5257-4479-BDDA-6BF066560158}" destId="{1F9ED609-0D9B-4DD1-B8EA-90679ABB1C91}" srcOrd="0" destOrd="0" presId="urn:microsoft.com/office/officeart/2008/layout/LinedList"/>
    <dgm:cxn modelId="{2B9A25FF-8DCF-4E5A-A61F-BBFEB7C5FCC1}" srcId="{5AB85FDE-72E0-4F60-A02B-94998D668A92}" destId="{428A7AB8-3894-428D-91A7-2491E33A0A0D}" srcOrd="7" destOrd="0" parTransId="{486E2353-DE03-4763-A47D-22BB15588717}" sibTransId="{98DCE606-4C75-423F-82A1-C6DF90744312}"/>
    <dgm:cxn modelId="{F3C20996-B1F1-4B2E-AA94-32D635258704}" type="presParOf" srcId="{E495DC69-A457-4D5E-A528-B5AEE6610841}" destId="{E6D75F78-5E9B-4EDA-9613-A51351445BF4}" srcOrd="0" destOrd="0" presId="urn:microsoft.com/office/officeart/2008/layout/LinedList"/>
    <dgm:cxn modelId="{A140F7AC-5C94-4602-BFDA-1F858FBB7F0F}" type="presParOf" srcId="{E495DC69-A457-4D5E-A528-B5AEE6610841}" destId="{E8753BEE-D9A1-4588-9983-257DC7D87DBA}" srcOrd="1" destOrd="0" presId="urn:microsoft.com/office/officeart/2008/layout/LinedList"/>
    <dgm:cxn modelId="{A6D6F09F-37F1-4F80-A4CB-8417A6213AE0}" type="presParOf" srcId="{E8753BEE-D9A1-4588-9983-257DC7D87DBA}" destId="{BCA640A6-B00C-43ED-AC69-C9307AA85F07}" srcOrd="0" destOrd="0" presId="urn:microsoft.com/office/officeart/2008/layout/LinedList"/>
    <dgm:cxn modelId="{BEBFF8C1-F757-4A17-99B3-26CC92C74021}" type="presParOf" srcId="{E8753BEE-D9A1-4588-9983-257DC7D87DBA}" destId="{06DE5753-D135-46E3-84CF-7E632F92C293}" srcOrd="1" destOrd="0" presId="urn:microsoft.com/office/officeart/2008/layout/LinedList"/>
    <dgm:cxn modelId="{67556084-674B-4149-A456-74046FCF4BDB}" type="presParOf" srcId="{E495DC69-A457-4D5E-A528-B5AEE6610841}" destId="{0983E722-1E0B-4C66-A292-A4558B826261}" srcOrd="2" destOrd="0" presId="urn:microsoft.com/office/officeart/2008/layout/LinedList"/>
    <dgm:cxn modelId="{BEC7134D-ABF4-4DB1-8DC2-01D36558E890}" type="presParOf" srcId="{E495DC69-A457-4D5E-A528-B5AEE6610841}" destId="{A60AA964-8753-461E-93E3-D1065FC48A1C}" srcOrd="3" destOrd="0" presId="urn:microsoft.com/office/officeart/2008/layout/LinedList"/>
    <dgm:cxn modelId="{22122111-2DF6-4A20-8526-E25AC3537DFD}" type="presParOf" srcId="{A60AA964-8753-461E-93E3-D1065FC48A1C}" destId="{60C6CF8E-79EA-4B47-821F-9073FBDF7D40}" srcOrd="0" destOrd="0" presId="urn:microsoft.com/office/officeart/2008/layout/LinedList"/>
    <dgm:cxn modelId="{98C8998E-31B4-4D1E-BC64-88F65822C262}" type="presParOf" srcId="{A60AA964-8753-461E-93E3-D1065FC48A1C}" destId="{88FDB4A3-07B7-43BA-ACA4-86AE18CA2D65}" srcOrd="1" destOrd="0" presId="urn:microsoft.com/office/officeart/2008/layout/LinedList"/>
    <dgm:cxn modelId="{01A6E1AD-46D5-4358-8DFE-9D8EF5FEC4A2}" type="presParOf" srcId="{E495DC69-A457-4D5E-A528-B5AEE6610841}" destId="{4D0378C1-A929-4164-8FFB-CA9B9A194A05}" srcOrd="4" destOrd="0" presId="urn:microsoft.com/office/officeart/2008/layout/LinedList"/>
    <dgm:cxn modelId="{852B172A-F5AB-473C-B9DC-52E00927B5F7}" type="presParOf" srcId="{E495DC69-A457-4D5E-A528-B5AEE6610841}" destId="{68746477-6267-4330-A17B-EBEC254A0DCA}" srcOrd="5" destOrd="0" presId="urn:microsoft.com/office/officeart/2008/layout/LinedList"/>
    <dgm:cxn modelId="{AD7C1DD8-9FEB-4FAE-94A2-F6885B90105D}" type="presParOf" srcId="{68746477-6267-4330-A17B-EBEC254A0DCA}" destId="{4955739B-277A-45D8-98DF-398B0EDFAA8A}" srcOrd="0" destOrd="0" presId="urn:microsoft.com/office/officeart/2008/layout/LinedList"/>
    <dgm:cxn modelId="{EBB7BB14-956F-4BD5-8B0B-DEFE79A16127}" type="presParOf" srcId="{68746477-6267-4330-A17B-EBEC254A0DCA}" destId="{0B025D6D-8B13-467F-8DCC-F47141601ED3}" srcOrd="1" destOrd="0" presId="urn:microsoft.com/office/officeart/2008/layout/LinedList"/>
    <dgm:cxn modelId="{051434C7-B924-4E61-BE88-BFC67D41E6CB}" type="presParOf" srcId="{E495DC69-A457-4D5E-A528-B5AEE6610841}" destId="{CDF7562B-14D1-46BA-B3F0-2628D9146F20}" srcOrd="6" destOrd="0" presId="urn:microsoft.com/office/officeart/2008/layout/LinedList"/>
    <dgm:cxn modelId="{34ED2FE7-A0A2-461D-92D5-7FFBD8BCFCE5}" type="presParOf" srcId="{E495DC69-A457-4D5E-A528-B5AEE6610841}" destId="{E0F2C590-E7D2-42A7-BC1F-62262888AFF3}" srcOrd="7" destOrd="0" presId="urn:microsoft.com/office/officeart/2008/layout/LinedList"/>
    <dgm:cxn modelId="{D68EEB1D-3D78-41F6-A349-FB8E65FBC9C1}" type="presParOf" srcId="{E0F2C590-E7D2-42A7-BC1F-62262888AFF3}" destId="{AF7A14E5-BED6-4666-80F5-14F7C8EDFC90}" srcOrd="0" destOrd="0" presId="urn:microsoft.com/office/officeart/2008/layout/LinedList"/>
    <dgm:cxn modelId="{9005D705-F36B-4151-BE40-529873D7CDE0}" type="presParOf" srcId="{E0F2C590-E7D2-42A7-BC1F-62262888AFF3}" destId="{B8BBD647-BAEC-4128-B20D-12B64B398FAB}" srcOrd="1" destOrd="0" presId="urn:microsoft.com/office/officeart/2008/layout/LinedList"/>
    <dgm:cxn modelId="{7ABEF408-E43F-4D4A-B767-1F4D52A8560D}" type="presParOf" srcId="{E495DC69-A457-4D5E-A528-B5AEE6610841}" destId="{15ECE678-2D3D-4AC7-A661-BD0D70CC478E}" srcOrd="8" destOrd="0" presId="urn:microsoft.com/office/officeart/2008/layout/LinedList"/>
    <dgm:cxn modelId="{FEB9D63E-AE55-41BE-9D8A-9D601E27DC98}" type="presParOf" srcId="{E495DC69-A457-4D5E-A528-B5AEE6610841}" destId="{24FA565D-558C-4D93-800A-88660825CE13}" srcOrd="9" destOrd="0" presId="urn:microsoft.com/office/officeart/2008/layout/LinedList"/>
    <dgm:cxn modelId="{B0CAD2E6-9191-4960-B6FF-8669EAF8FDD8}" type="presParOf" srcId="{24FA565D-558C-4D93-800A-88660825CE13}" destId="{1F9ED609-0D9B-4DD1-B8EA-90679ABB1C91}" srcOrd="0" destOrd="0" presId="urn:microsoft.com/office/officeart/2008/layout/LinedList"/>
    <dgm:cxn modelId="{660DB7E5-D99A-48D8-B66F-5811AE23E3EE}" type="presParOf" srcId="{24FA565D-558C-4D93-800A-88660825CE13}" destId="{9635E980-7173-436F-BADC-546500D808F4}" srcOrd="1" destOrd="0" presId="urn:microsoft.com/office/officeart/2008/layout/LinedList"/>
    <dgm:cxn modelId="{A10D04BB-EF2E-445D-8956-775E06D2FB44}" type="presParOf" srcId="{E495DC69-A457-4D5E-A528-B5AEE6610841}" destId="{605A01E8-DA70-4A45-98D4-06823F414B3E}" srcOrd="10" destOrd="0" presId="urn:microsoft.com/office/officeart/2008/layout/LinedList"/>
    <dgm:cxn modelId="{985AEBD2-381C-44E3-ACBF-1C0DD88CF80D}" type="presParOf" srcId="{E495DC69-A457-4D5E-A528-B5AEE6610841}" destId="{5AF965D4-7353-4A7B-B2E0-C5362C37A62D}" srcOrd="11" destOrd="0" presId="urn:microsoft.com/office/officeart/2008/layout/LinedList"/>
    <dgm:cxn modelId="{1AA4A0CB-AC4E-4DD9-9455-99E05F1B7A8B}" type="presParOf" srcId="{5AF965D4-7353-4A7B-B2E0-C5362C37A62D}" destId="{9CAA1581-E5FC-462E-8D94-FC4D27817A83}" srcOrd="0" destOrd="0" presId="urn:microsoft.com/office/officeart/2008/layout/LinedList"/>
    <dgm:cxn modelId="{C9B2E18D-3708-4EE5-9EDD-DFE26239C8B2}" type="presParOf" srcId="{5AF965D4-7353-4A7B-B2E0-C5362C37A62D}" destId="{85D7DE59-F7C8-43F8-9A8D-CAEF464498D3}" srcOrd="1" destOrd="0" presId="urn:microsoft.com/office/officeart/2008/layout/LinedList"/>
    <dgm:cxn modelId="{23AA0469-2F0D-4E80-AAD9-02867BEB1C65}" type="presParOf" srcId="{E495DC69-A457-4D5E-A528-B5AEE6610841}" destId="{AD57F7A5-7CC0-4EED-8169-9A46724F2304}" srcOrd="12" destOrd="0" presId="urn:microsoft.com/office/officeart/2008/layout/LinedList"/>
    <dgm:cxn modelId="{E7965F8B-C20F-4F16-9E01-9ED4AE097188}" type="presParOf" srcId="{E495DC69-A457-4D5E-A528-B5AEE6610841}" destId="{23EAB3BD-2928-4908-A0E5-6F93E659D5D1}" srcOrd="13" destOrd="0" presId="urn:microsoft.com/office/officeart/2008/layout/LinedList"/>
    <dgm:cxn modelId="{681DF11E-82B6-4E98-AF26-929F5ED42E55}" type="presParOf" srcId="{23EAB3BD-2928-4908-A0E5-6F93E659D5D1}" destId="{6C722E3D-8B7B-462E-8F8D-EF9EE059DAC0}" srcOrd="0" destOrd="0" presId="urn:microsoft.com/office/officeart/2008/layout/LinedList"/>
    <dgm:cxn modelId="{0A7E771C-A304-4573-B6F9-6AF04EFD4B76}" type="presParOf" srcId="{23EAB3BD-2928-4908-A0E5-6F93E659D5D1}" destId="{CAC1FEB1-B2E2-4998-9168-D1C730C84EB3}" srcOrd="1" destOrd="0" presId="urn:microsoft.com/office/officeart/2008/layout/LinedList"/>
    <dgm:cxn modelId="{705A8B37-87BA-451B-9357-E9545E8C2020}" type="presParOf" srcId="{E495DC69-A457-4D5E-A528-B5AEE6610841}" destId="{3F221B30-08DB-4F88-8607-3BA13D8AA646}" srcOrd="14" destOrd="0" presId="urn:microsoft.com/office/officeart/2008/layout/LinedList"/>
    <dgm:cxn modelId="{D93828B0-9725-4B25-9CC7-CAA6945C0C88}" type="presParOf" srcId="{E495DC69-A457-4D5E-A528-B5AEE6610841}" destId="{256DDF10-6C52-4D61-88AC-970247FB6C81}" srcOrd="15" destOrd="0" presId="urn:microsoft.com/office/officeart/2008/layout/LinedList"/>
    <dgm:cxn modelId="{3507A7BA-944D-40BA-BA0C-C69DE3C89CFA}" type="presParOf" srcId="{256DDF10-6C52-4D61-88AC-970247FB6C81}" destId="{A2B7A3F0-93CE-4D94-9EBF-5F3E7ACC49DD}" srcOrd="0" destOrd="0" presId="urn:microsoft.com/office/officeart/2008/layout/LinedList"/>
    <dgm:cxn modelId="{57E52F42-7897-4CD5-B3AC-771C594F64FD}" type="presParOf" srcId="{256DDF10-6C52-4D61-88AC-970247FB6C81}" destId="{A8A65889-69F5-47EF-B831-641CA7440E0A}" srcOrd="1" destOrd="0" presId="urn:microsoft.com/office/officeart/2008/layout/LinedList"/>
    <dgm:cxn modelId="{74C5FCBD-A2BB-4AE7-A583-B5494029EDE8}" type="presParOf" srcId="{E495DC69-A457-4D5E-A528-B5AEE6610841}" destId="{217F18E3-D16D-43A0-941F-DBD998A82022}" srcOrd="16" destOrd="0" presId="urn:microsoft.com/office/officeart/2008/layout/LinedList"/>
    <dgm:cxn modelId="{4DBB3190-F4C6-4676-95B1-5B8E4303B77D}" type="presParOf" srcId="{E495DC69-A457-4D5E-A528-B5AEE6610841}" destId="{554B4EF4-9377-42A5-9F75-DDA7BD9C4324}" srcOrd="17" destOrd="0" presId="urn:microsoft.com/office/officeart/2008/layout/LinedList"/>
    <dgm:cxn modelId="{F05DE709-E3A8-4DE8-B517-9C695ADFE278}" type="presParOf" srcId="{554B4EF4-9377-42A5-9F75-DDA7BD9C4324}" destId="{D31C5F02-1001-4651-9CE6-2046CEB6467C}" srcOrd="0" destOrd="0" presId="urn:microsoft.com/office/officeart/2008/layout/LinedList"/>
    <dgm:cxn modelId="{8A8A2C4D-C75A-4287-A55B-4F7ABF728F5F}" type="presParOf" srcId="{554B4EF4-9377-42A5-9F75-DDA7BD9C4324}" destId="{9DFEF18F-F833-4761-AE94-556F6447C51C}" srcOrd="1" destOrd="0" presId="urn:microsoft.com/office/officeart/2008/layout/LinedList"/>
    <dgm:cxn modelId="{ED853438-685A-4811-BFEA-131975DBF887}" type="presParOf" srcId="{E495DC69-A457-4D5E-A528-B5AEE6610841}" destId="{34738F60-B6EB-4D04-9C5A-008C7D574676}" srcOrd="18" destOrd="0" presId="urn:microsoft.com/office/officeart/2008/layout/LinedList"/>
    <dgm:cxn modelId="{EF1B76A4-D3D8-4DED-8AFF-622CD3DEDD21}" type="presParOf" srcId="{E495DC69-A457-4D5E-A528-B5AEE6610841}" destId="{252DCF04-413D-4A54-8667-8A86A65149E7}" srcOrd="19" destOrd="0" presId="urn:microsoft.com/office/officeart/2008/layout/LinedList"/>
    <dgm:cxn modelId="{4EFED95A-3E7F-40CA-A209-2C2FABD2D023}" type="presParOf" srcId="{252DCF04-413D-4A54-8667-8A86A65149E7}" destId="{2B19B281-7280-4686-92D1-F342C5D1D874}" srcOrd="0" destOrd="0" presId="urn:microsoft.com/office/officeart/2008/layout/LinedList"/>
    <dgm:cxn modelId="{74D342CD-17C0-4997-AE50-7FB50222E5CE}" type="presParOf" srcId="{252DCF04-413D-4A54-8667-8A86A65149E7}" destId="{3D4F20AA-2C02-4033-AC5C-E8D03E374F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75F78-5E9B-4EDA-9613-A51351445BF4}">
      <dsp:nvSpPr>
        <dsp:cNvPr id="0" name=""/>
        <dsp:cNvSpPr/>
      </dsp:nvSpPr>
      <dsp:spPr>
        <a:xfrm>
          <a:off x="0" y="589"/>
          <a:ext cx="79107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A640A6-B00C-43ED-AC69-C9307AA85F07}">
      <dsp:nvSpPr>
        <dsp:cNvPr id="0" name=""/>
        <dsp:cNvSpPr/>
      </dsp:nvSpPr>
      <dsp:spPr>
        <a:xfrm>
          <a:off x="0" y="589"/>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1 Conversation amicale </a:t>
          </a:r>
        </a:p>
      </dsp:txBody>
      <dsp:txXfrm>
        <a:off x="0" y="589"/>
        <a:ext cx="7910729" cy="482847"/>
      </dsp:txXfrm>
    </dsp:sp>
    <dsp:sp modelId="{0983E722-1E0B-4C66-A292-A4558B826261}">
      <dsp:nvSpPr>
        <dsp:cNvPr id="0" name=""/>
        <dsp:cNvSpPr/>
      </dsp:nvSpPr>
      <dsp:spPr>
        <a:xfrm>
          <a:off x="0" y="483436"/>
          <a:ext cx="79107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6CF8E-79EA-4B47-821F-9073FBDF7D40}">
      <dsp:nvSpPr>
        <dsp:cNvPr id="0" name=""/>
        <dsp:cNvSpPr/>
      </dsp:nvSpPr>
      <dsp:spPr>
        <a:xfrm>
          <a:off x="0" y="483436"/>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2 Ressources</a:t>
          </a:r>
        </a:p>
      </dsp:txBody>
      <dsp:txXfrm>
        <a:off x="0" y="483436"/>
        <a:ext cx="7910729" cy="482847"/>
      </dsp:txXfrm>
    </dsp:sp>
    <dsp:sp modelId="{4D0378C1-A929-4164-8FFB-CA9B9A194A05}">
      <dsp:nvSpPr>
        <dsp:cNvPr id="0" name=""/>
        <dsp:cNvSpPr/>
      </dsp:nvSpPr>
      <dsp:spPr>
        <a:xfrm>
          <a:off x="0" y="966283"/>
          <a:ext cx="79107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55739B-277A-45D8-98DF-398B0EDFAA8A}">
      <dsp:nvSpPr>
        <dsp:cNvPr id="0" name=""/>
        <dsp:cNvSpPr/>
      </dsp:nvSpPr>
      <dsp:spPr>
        <a:xfrm>
          <a:off x="0" y="966283"/>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3 Photo</a:t>
          </a:r>
        </a:p>
      </dsp:txBody>
      <dsp:txXfrm>
        <a:off x="0" y="966283"/>
        <a:ext cx="7910729" cy="482847"/>
      </dsp:txXfrm>
    </dsp:sp>
    <dsp:sp modelId="{CDF7562B-14D1-46BA-B3F0-2628D9146F20}">
      <dsp:nvSpPr>
        <dsp:cNvPr id="0" name=""/>
        <dsp:cNvSpPr/>
      </dsp:nvSpPr>
      <dsp:spPr>
        <a:xfrm>
          <a:off x="0" y="1449130"/>
          <a:ext cx="79107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A14E5-BED6-4666-80F5-14F7C8EDFC90}">
      <dsp:nvSpPr>
        <dsp:cNvPr id="0" name=""/>
        <dsp:cNvSpPr/>
      </dsp:nvSpPr>
      <dsp:spPr>
        <a:xfrm>
          <a:off x="0" y="1449130"/>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4 Appel à respecter le protocole</a:t>
          </a:r>
        </a:p>
      </dsp:txBody>
      <dsp:txXfrm>
        <a:off x="0" y="1449130"/>
        <a:ext cx="7910729" cy="482847"/>
      </dsp:txXfrm>
    </dsp:sp>
    <dsp:sp modelId="{15ECE678-2D3D-4AC7-A661-BD0D70CC478E}">
      <dsp:nvSpPr>
        <dsp:cNvPr id="0" name=""/>
        <dsp:cNvSpPr/>
      </dsp:nvSpPr>
      <dsp:spPr>
        <a:xfrm>
          <a:off x="0" y="1931977"/>
          <a:ext cx="79107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ED609-0D9B-4DD1-B8EA-90679ABB1C91}">
      <dsp:nvSpPr>
        <dsp:cNvPr id="0" name=""/>
        <dsp:cNvSpPr/>
      </dsp:nvSpPr>
      <dsp:spPr>
        <a:xfrm>
          <a:off x="0" y="1931977"/>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5 Réflexion sur le programme</a:t>
          </a:r>
        </a:p>
      </dsp:txBody>
      <dsp:txXfrm>
        <a:off x="0" y="1931977"/>
        <a:ext cx="7910729" cy="482847"/>
      </dsp:txXfrm>
    </dsp:sp>
    <dsp:sp modelId="{605A01E8-DA70-4A45-98D4-06823F414B3E}">
      <dsp:nvSpPr>
        <dsp:cNvPr id="0" name=""/>
        <dsp:cNvSpPr/>
      </dsp:nvSpPr>
      <dsp:spPr>
        <a:xfrm>
          <a:off x="0" y="2414825"/>
          <a:ext cx="79107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A1581-E5FC-462E-8D94-FC4D27817A83}">
      <dsp:nvSpPr>
        <dsp:cNvPr id="0" name=""/>
        <dsp:cNvSpPr/>
      </dsp:nvSpPr>
      <dsp:spPr>
        <a:xfrm>
          <a:off x="0" y="2414825"/>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6 Fausse manœuvre</a:t>
          </a:r>
        </a:p>
      </dsp:txBody>
      <dsp:txXfrm>
        <a:off x="0" y="2414825"/>
        <a:ext cx="7910729" cy="482847"/>
      </dsp:txXfrm>
    </dsp:sp>
    <dsp:sp modelId="{AD57F7A5-7CC0-4EED-8169-9A46724F2304}">
      <dsp:nvSpPr>
        <dsp:cNvPr id="0" name=""/>
        <dsp:cNvSpPr/>
      </dsp:nvSpPr>
      <dsp:spPr>
        <a:xfrm>
          <a:off x="0" y="2897672"/>
          <a:ext cx="79107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22E3D-8B7B-462E-8F8D-EF9EE059DAC0}">
      <dsp:nvSpPr>
        <dsp:cNvPr id="0" name=""/>
        <dsp:cNvSpPr/>
      </dsp:nvSpPr>
      <dsp:spPr>
        <a:xfrm>
          <a:off x="0" y="2897672"/>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7 Identification</a:t>
          </a:r>
        </a:p>
      </dsp:txBody>
      <dsp:txXfrm>
        <a:off x="0" y="2897672"/>
        <a:ext cx="7910729" cy="482847"/>
      </dsp:txXfrm>
    </dsp:sp>
    <dsp:sp modelId="{3F221B30-08DB-4F88-8607-3BA13D8AA646}">
      <dsp:nvSpPr>
        <dsp:cNvPr id="0" name=""/>
        <dsp:cNvSpPr/>
      </dsp:nvSpPr>
      <dsp:spPr>
        <a:xfrm>
          <a:off x="0" y="3380519"/>
          <a:ext cx="79107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7A3F0-93CE-4D94-9EBF-5F3E7ACC49DD}">
      <dsp:nvSpPr>
        <dsp:cNvPr id="0" name=""/>
        <dsp:cNvSpPr/>
      </dsp:nvSpPr>
      <dsp:spPr>
        <a:xfrm>
          <a:off x="0" y="3380519"/>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8 Pratique SPIPOLL</a:t>
          </a:r>
        </a:p>
      </dsp:txBody>
      <dsp:txXfrm>
        <a:off x="0" y="3380519"/>
        <a:ext cx="7910729" cy="482847"/>
      </dsp:txXfrm>
    </dsp:sp>
    <dsp:sp modelId="{217F18E3-D16D-43A0-941F-DBD998A82022}">
      <dsp:nvSpPr>
        <dsp:cNvPr id="0" name=""/>
        <dsp:cNvSpPr/>
      </dsp:nvSpPr>
      <dsp:spPr>
        <a:xfrm>
          <a:off x="0" y="3863366"/>
          <a:ext cx="79107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C5F02-1001-4651-9CE6-2046CEB6467C}">
      <dsp:nvSpPr>
        <dsp:cNvPr id="0" name=""/>
        <dsp:cNvSpPr/>
      </dsp:nvSpPr>
      <dsp:spPr>
        <a:xfrm>
          <a:off x="0" y="3863366"/>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9 Admiration</a:t>
          </a:r>
        </a:p>
      </dsp:txBody>
      <dsp:txXfrm>
        <a:off x="0" y="3863366"/>
        <a:ext cx="7910729" cy="482847"/>
      </dsp:txXfrm>
    </dsp:sp>
    <dsp:sp modelId="{34738F60-B6EB-4D04-9C5A-008C7D574676}">
      <dsp:nvSpPr>
        <dsp:cNvPr id="0" name=""/>
        <dsp:cNvSpPr/>
      </dsp:nvSpPr>
      <dsp:spPr>
        <a:xfrm>
          <a:off x="0" y="4346213"/>
          <a:ext cx="79107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19B281-7280-4686-92D1-F342C5D1D874}">
      <dsp:nvSpPr>
        <dsp:cNvPr id="0" name=""/>
        <dsp:cNvSpPr/>
      </dsp:nvSpPr>
      <dsp:spPr>
        <a:xfrm>
          <a:off x="0" y="4346213"/>
          <a:ext cx="7910729" cy="48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dirty="0"/>
            <a:t>10 Biologie - Ecologie</a:t>
          </a:r>
        </a:p>
      </dsp:txBody>
      <dsp:txXfrm>
        <a:off x="0" y="4346213"/>
        <a:ext cx="7910729" cy="48284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84BCD-3710-4386-B321-3C861BEDB70C}" type="datetimeFigureOut">
              <a:rPr lang="fr-FR" smtClean="0"/>
              <a:t>27/09/2024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E6C54-D075-4159-99F1-54F02613E3ED}" type="slidenum">
              <a:rPr lang="fr-FR" smtClean="0"/>
              <a:t>‹N°›</a:t>
            </a:fld>
            <a:endParaRPr lang="fr-FR"/>
          </a:p>
        </p:txBody>
      </p:sp>
    </p:spTree>
    <p:extLst>
      <p:ext uri="{BB962C8B-B14F-4D97-AF65-F5344CB8AC3E}">
        <p14:creationId xmlns:p14="http://schemas.microsoft.com/office/powerpoint/2010/main" val="350225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39700" y="768350"/>
            <a:ext cx="6819900" cy="3836988"/>
          </a:xfrm>
          <a:ln/>
        </p:spPr>
      </p:sp>
      <p:sp>
        <p:nvSpPr>
          <p:cNvPr id="993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extLst>
      <p:ext uri="{BB962C8B-B14F-4D97-AF65-F5344CB8AC3E}">
        <p14:creationId xmlns:p14="http://schemas.microsoft.com/office/powerpoint/2010/main" val="50377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39700" y="768350"/>
            <a:ext cx="6819900" cy="3836988"/>
          </a:xfrm>
          <a:ln/>
        </p:spPr>
      </p:sp>
      <p:sp>
        <p:nvSpPr>
          <p:cNvPr id="1218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extLst>
      <p:ext uri="{BB962C8B-B14F-4D97-AF65-F5344CB8AC3E}">
        <p14:creationId xmlns:p14="http://schemas.microsoft.com/office/powerpoint/2010/main" val="290458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03A35-F218-4476-8504-DA0D466FF1D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1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a:xfrm>
            <a:off x="139700" y="768350"/>
            <a:ext cx="6819900" cy="3836988"/>
          </a:xfrm>
          <a:ln/>
        </p:spPr>
      </p:sp>
      <p:sp>
        <p:nvSpPr>
          <p:cNvPr id="10137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198810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xfrm>
            <a:off x="139700" y="768350"/>
            <a:ext cx="6819900" cy="3836988"/>
          </a:xfrm>
          <a:ln/>
        </p:spPr>
      </p:sp>
      <p:sp>
        <p:nvSpPr>
          <p:cNvPr id="10547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89988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ln/>
        </p:spPr>
      </p:sp>
      <p:sp>
        <p:nvSpPr>
          <p:cNvPr id="1075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extLst>
      <p:ext uri="{BB962C8B-B14F-4D97-AF65-F5344CB8AC3E}">
        <p14:creationId xmlns:p14="http://schemas.microsoft.com/office/powerpoint/2010/main" val="142510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xfrm>
            <a:off x="139700" y="768350"/>
            <a:ext cx="6819900" cy="3836988"/>
          </a:xfrm>
          <a:ln/>
        </p:spPr>
      </p:sp>
      <p:sp>
        <p:nvSpPr>
          <p:cNvPr id="1095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109572" name="Espace réservé du numéro de diapositive 3"/>
          <p:cNvSpPr>
            <a:spLocks noGrp="1"/>
          </p:cNvSpPr>
          <p:nvPr>
            <p:ph type="sldNum" sz="quarter" idx="5"/>
          </p:nvPr>
        </p:nvSpPr>
        <p:spPr>
          <a:noFill/>
        </p:spPr>
        <p:txBody>
          <a:bodyPr/>
          <a:lstStyle>
            <a:lvl1pPr defTabSz="990600">
              <a:defRPr sz="2400">
                <a:solidFill>
                  <a:schemeClr val="tx1"/>
                </a:solidFill>
                <a:latin typeface="Times New Roman" panose="02020603050405020304" pitchFamily="18" charset="0"/>
              </a:defRPr>
            </a:lvl1pPr>
            <a:lvl2pPr marL="742950" indent="-285750" defTabSz="990600">
              <a:defRPr sz="2400">
                <a:solidFill>
                  <a:schemeClr val="tx1"/>
                </a:solidFill>
                <a:latin typeface="Times New Roman" panose="02020603050405020304" pitchFamily="18" charset="0"/>
              </a:defRPr>
            </a:lvl2pPr>
            <a:lvl3pPr marL="1143000" indent="-228600" defTabSz="990600">
              <a:defRPr sz="2400">
                <a:solidFill>
                  <a:schemeClr val="tx1"/>
                </a:solidFill>
                <a:latin typeface="Times New Roman" panose="02020603050405020304" pitchFamily="18" charset="0"/>
              </a:defRPr>
            </a:lvl3pPr>
            <a:lvl4pPr marL="1600200" indent="-228600" defTabSz="990600">
              <a:defRPr sz="2400">
                <a:solidFill>
                  <a:schemeClr val="tx1"/>
                </a:solidFill>
                <a:latin typeface="Times New Roman" panose="02020603050405020304" pitchFamily="18" charset="0"/>
              </a:defRPr>
            </a:lvl4pPr>
            <a:lvl5pPr marL="2057400" indent="-228600" defTabSz="990600">
              <a:defRPr sz="24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D7690A45-B2AB-4852-9709-98D1EC1320B7}" type="slidenum">
              <a:rPr kumimoji="0" lang="fr-FR" altLang="fr-FR"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11</a:t>
            </a:fld>
            <a:endParaRPr kumimoji="0" lang="fr-FR" altLang="fr-FR"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9444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39700" y="768350"/>
            <a:ext cx="6819900" cy="3836988"/>
          </a:xfrm>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extLst>
      <p:ext uri="{BB962C8B-B14F-4D97-AF65-F5344CB8AC3E}">
        <p14:creationId xmlns:p14="http://schemas.microsoft.com/office/powerpoint/2010/main" val="360989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xfrm>
            <a:off x="139700" y="768350"/>
            <a:ext cx="6819900" cy="3836988"/>
          </a:xfrm>
          <a:ln/>
        </p:spPr>
      </p:sp>
      <p:sp>
        <p:nvSpPr>
          <p:cNvPr id="11366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113668" name="Espace réservé du numéro de diapositive 3"/>
          <p:cNvSpPr>
            <a:spLocks noGrp="1"/>
          </p:cNvSpPr>
          <p:nvPr>
            <p:ph type="sldNum" sz="quarter" idx="5"/>
          </p:nvPr>
        </p:nvSpPr>
        <p:spPr>
          <a:noFill/>
        </p:spPr>
        <p:txBody>
          <a:bodyPr/>
          <a:lstStyle>
            <a:lvl1pPr defTabSz="990600">
              <a:defRPr sz="2400">
                <a:solidFill>
                  <a:schemeClr val="tx1"/>
                </a:solidFill>
                <a:latin typeface="Times New Roman" panose="02020603050405020304" pitchFamily="18" charset="0"/>
              </a:defRPr>
            </a:lvl1pPr>
            <a:lvl2pPr marL="742950" indent="-285750" defTabSz="990600">
              <a:defRPr sz="2400">
                <a:solidFill>
                  <a:schemeClr val="tx1"/>
                </a:solidFill>
                <a:latin typeface="Times New Roman" panose="02020603050405020304" pitchFamily="18" charset="0"/>
              </a:defRPr>
            </a:lvl2pPr>
            <a:lvl3pPr marL="1143000" indent="-228600" defTabSz="990600">
              <a:defRPr sz="2400">
                <a:solidFill>
                  <a:schemeClr val="tx1"/>
                </a:solidFill>
                <a:latin typeface="Times New Roman" panose="02020603050405020304" pitchFamily="18" charset="0"/>
              </a:defRPr>
            </a:lvl3pPr>
            <a:lvl4pPr marL="1600200" indent="-228600" defTabSz="990600">
              <a:defRPr sz="2400">
                <a:solidFill>
                  <a:schemeClr val="tx1"/>
                </a:solidFill>
                <a:latin typeface="Times New Roman" panose="02020603050405020304" pitchFamily="18" charset="0"/>
              </a:defRPr>
            </a:lvl4pPr>
            <a:lvl5pPr marL="2057400" indent="-228600" defTabSz="990600">
              <a:defRPr sz="24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564ED6FB-145A-4AFE-904F-0C5BEB83734D}" type="slidenum">
              <a:rPr kumimoji="0" lang="fr-FR" altLang="fr-FR"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13</a:t>
            </a:fld>
            <a:endParaRPr kumimoji="0" lang="fr-FR" altLang="fr-FR"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6269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39700" y="768350"/>
            <a:ext cx="6819900" cy="3836988"/>
          </a:xfrm>
          <a:ln/>
        </p:spPr>
      </p:sp>
      <p:sp>
        <p:nvSpPr>
          <p:cNvPr id="1167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Tree>
    <p:extLst>
      <p:ext uri="{BB962C8B-B14F-4D97-AF65-F5344CB8AC3E}">
        <p14:creationId xmlns:p14="http://schemas.microsoft.com/office/powerpoint/2010/main" val="387855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Times New Roman" panose="02020603050405020304" pitchFamily="18" charset="0"/>
              </a:defRPr>
            </a:lvl1pPr>
            <a:lvl2pPr marL="742950" indent="-285750" defTabSz="990600">
              <a:defRPr sz="2400">
                <a:solidFill>
                  <a:schemeClr val="tx1"/>
                </a:solidFill>
                <a:latin typeface="Times New Roman" panose="02020603050405020304" pitchFamily="18" charset="0"/>
              </a:defRPr>
            </a:lvl2pPr>
            <a:lvl3pPr marL="1143000" indent="-228600" defTabSz="990600">
              <a:defRPr sz="2400">
                <a:solidFill>
                  <a:schemeClr val="tx1"/>
                </a:solidFill>
                <a:latin typeface="Times New Roman" panose="02020603050405020304" pitchFamily="18" charset="0"/>
              </a:defRPr>
            </a:lvl3pPr>
            <a:lvl4pPr marL="1600200" indent="-228600" defTabSz="990600">
              <a:defRPr sz="2400">
                <a:solidFill>
                  <a:schemeClr val="tx1"/>
                </a:solidFill>
                <a:latin typeface="Times New Roman" panose="02020603050405020304" pitchFamily="18" charset="0"/>
              </a:defRPr>
            </a:lvl4pPr>
            <a:lvl5pPr marL="2057400" indent="-228600" defTabSz="990600">
              <a:defRPr sz="24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90600" rtl="0" eaLnBrk="1" fontAlgn="auto" latinLnBrk="0" hangingPunct="1">
              <a:lnSpc>
                <a:spcPct val="100000"/>
              </a:lnSpc>
              <a:spcBef>
                <a:spcPts val="0"/>
              </a:spcBef>
              <a:spcAft>
                <a:spcPts val="0"/>
              </a:spcAft>
              <a:buClrTx/>
              <a:buSzTx/>
              <a:buFontTx/>
              <a:buNone/>
              <a:tabLst/>
              <a:defRPr/>
            </a:pPr>
            <a:fld id="{E7DB8162-9678-4FC8-9914-EB1D42678585}"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0600" rtl="0" eaLnBrk="1" fontAlgn="auto" latinLnBrk="0" hangingPunct="1">
                <a:lnSpc>
                  <a:spcPct val="100000"/>
                </a:lnSpc>
                <a:spcBef>
                  <a:spcPts val="0"/>
                </a:spcBef>
                <a:spcAft>
                  <a:spcPts val="0"/>
                </a:spcAft>
                <a:buClrTx/>
                <a:buSzTx/>
                <a:buFontTx/>
                <a:buNone/>
                <a:tabLst/>
                <a:defRPr/>
              </a:pPr>
              <a:t>16</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8787" name="Rectangle 2"/>
          <p:cNvSpPr>
            <a:spLocks noGrp="1" noRot="1" noChangeAspect="1" noChangeArrowheads="1" noTextEdit="1"/>
          </p:cNvSpPr>
          <p:nvPr>
            <p:ph type="sldImg"/>
          </p:nvPr>
        </p:nvSpPr>
        <p:spPr>
          <a:xfrm>
            <a:off x="139700" y="768350"/>
            <a:ext cx="6819900" cy="3836988"/>
          </a:xfrm>
          <a:ln/>
        </p:spPr>
      </p:sp>
      <p:sp>
        <p:nvSpPr>
          <p:cNvPr id="1187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t>This may be an interesting research to finish: « honey bee AND decline »</a:t>
            </a:r>
          </a:p>
        </p:txBody>
      </p:sp>
    </p:spTree>
    <p:extLst>
      <p:ext uri="{BB962C8B-B14F-4D97-AF65-F5344CB8AC3E}">
        <p14:creationId xmlns:p14="http://schemas.microsoft.com/office/powerpoint/2010/main" val="2350130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1.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de présenta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3AA6C78-FBE5-4444-8080-894F3C138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7937" y="0"/>
            <a:ext cx="9644063" cy="6858000"/>
          </a:xfrm>
          <a:prstGeom prst="rect">
            <a:avLst/>
          </a:prstGeom>
        </p:spPr>
      </p:pic>
      <p:sp>
        <p:nvSpPr>
          <p:cNvPr id="2" name="Titre 1">
            <a:extLst>
              <a:ext uri="{FF2B5EF4-FFF2-40B4-BE49-F238E27FC236}">
                <a16:creationId xmlns:a16="http://schemas.microsoft.com/office/drawing/2014/main" id="{CA12B4EE-6FC3-4C98-877A-6816C5C00555}"/>
              </a:ext>
            </a:extLst>
          </p:cNvPr>
          <p:cNvSpPr>
            <a:spLocks noGrp="1"/>
          </p:cNvSpPr>
          <p:nvPr>
            <p:ph type="ctrTitle" hasCustomPrompt="1"/>
          </p:nvPr>
        </p:nvSpPr>
        <p:spPr>
          <a:xfrm>
            <a:off x="241955" y="3715250"/>
            <a:ext cx="8368645" cy="1021287"/>
          </a:xfrm>
        </p:spPr>
        <p:txBody>
          <a:bodyPr anchor="b">
            <a:noAutofit/>
          </a:bodyPr>
          <a:lstStyle>
            <a:lvl1pPr algn="r">
              <a:defRPr sz="4000" b="1">
                <a:solidFill>
                  <a:srgbClr val="1D2864"/>
                </a:solidFill>
                <a:latin typeface="Barlow"/>
              </a:defRPr>
            </a:lvl1pPr>
          </a:lstStyle>
          <a:p>
            <a:r>
              <a:rPr lang="fr-FR" dirty="0"/>
              <a:t>MODIFIEZ LE STYLE DU TITRE</a:t>
            </a:r>
          </a:p>
        </p:txBody>
      </p:sp>
      <p:sp>
        <p:nvSpPr>
          <p:cNvPr id="3" name="Sous-titre 2">
            <a:extLst>
              <a:ext uri="{FF2B5EF4-FFF2-40B4-BE49-F238E27FC236}">
                <a16:creationId xmlns:a16="http://schemas.microsoft.com/office/drawing/2014/main" id="{19CD08DD-1F0A-45A8-9C80-46636E36B6AA}"/>
              </a:ext>
            </a:extLst>
          </p:cNvPr>
          <p:cNvSpPr>
            <a:spLocks noGrp="1"/>
          </p:cNvSpPr>
          <p:nvPr>
            <p:ph type="subTitle" idx="1"/>
          </p:nvPr>
        </p:nvSpPr>
        <p:spPr>
          <a:xfrm>
            <a:off x="241955" y="4813800"/>
            <a:ext cx="8368645" cy="625474"/>
          </a:xfrm>
        </p:spPr>
        <p:txBody>
          <a:bodyPr>
            <a:normAutofit/>
          </a:bodyPr>
          <a:lstStyle>
            <a:lvl1pPr marL="0" indent="0" algn="r">
              <a:buNone/>
              <a:defRPr sz="2000">
                <a:solidFill>
                  <a:srgbClr val="007B92"/>
                </a:solidFill>
                <a:latin typeface="Monts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E2274916-41CB-4460-B7AF-304FAEE1B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914" y="5416657"/>
            <a:ext cx="1010730" cy="1304818"/>
          </a:xfrm>
          <a:prstGeom prst="rect">
            <a:avLst/>
          </a:prstGeom>
        </p:spPr>
      </p:pic>
      <p:pic>
        <p:nvPicPr>
          <p:cNvPr id="12" name="Image 11">
            <a:extLst>
              <a:ext uri="{FF2B5EF4-FFF2-40B4-BE49-F238E27FC236}">
                <a16:creationId xmlns:a16="http://schemas.microsoft.com/office/drawing/2014/main" id="{D23A855D-E202-4B64-821A-16E5010F04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9011" y="5747940"/>
            <a:ext cx="957384" cy="1076929"/>
          </a:xfrm>
          <a:prstGeom prst="rect">
            <a:avLst/>
          </a:prstGeom>
        </p:spPr>
      </p:pic>
      <p:pic>
        <p:nvPicPr>
          <p:cNvPr id="5" name="Image 4">
            <a:extLst>
              <a:ext uri="{FF2B5EF4-FFF2-40B4-BE49-F238E27FC236}">
                <a16:creationId xmlns:a16="http://schemas.microsoft.com/office/drawing/2014/main" id="{138E1279-A4B8-4A13-86AE-4204A50CED48}"/>
              </a:ext>
            </a:extLst>
          </p:cNvPr>
          <p:cNvPicPr>
            <a:picLocks noChangeAspect="1"/>
          </p:cNvPicPr>
          <p:nvPr userDrawn="1"/>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92000"/>
                    </a14:imgEffect>
                  </a14:imgLayer>
                </a14:imgProps>
              </a:ext>
              <a:ext uri="{28A0092B-C50C-407E-A947-70E740481C1C}">
                <a14:useLocalDpi xmlns:a14="http://schemas.microsoft.com/office/drawing/2010/main" val="0"/>
              </a:ext>
            </a:extLst>
          </a:blip>
          <a:stretch>
            <a:fillRect/>
          </a:stretch>
        </p:blipFill>
        <p:spPr>
          <a:xfrm>
            <a:off x="11151349" y="5747940"/>
            <a:ext cx="781133" cy="973535"/>
          </a:xfrm>
          <a:prstGeom prst="rect">
            <a:avLst/>
          </a:prstGeom>
        </p:spPr>
      </p:pic>
    </p:spTree>
    <p:extLst>
      <p:ext uri="{BB962C8B-B14F-4D97-AF65-F5344CB8AC3E}">
        <p14:creationId xmlns:p14="http://schemas.microsoft.com/office/powerpoint/2010/main" val="3572786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63"/>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4269" indent="0">
              <a:buNone/>
              <a:defRPr sz="1800">
                <a:solidFill>
                  <a:schemeClr val="tx1">
                    <a:tint val="75000"/>
                  </a:schemeClr>
                </a:solidFill>
              </a:defRPr>
            </a:lvl2pPr>
            <a:lvl3pPr marL="908541" indent="0">
              <a:buNone/>
              <a:defRPr sz="1600">
                <a:solidFill>
                  <a:schemeClr val="tx1">
                    <a:tint val="75000"/>
                  </a:schemeClr>
                </a:solidFill>
              </a:defRPr>
            </a:lvl3pPr>
            <a:lvl4pPr marL="1362814" indent="0">
              <a:buNone/>
              <a:defRPr sz="1400">
                <a:solidFill>
                  <a:schemeClr val="tx1">
                    <a:tint val="75000"/>
                  </a:schemeClr>
                </a:solidFill>
              </a:defRPr>
            </a:lvl4pPr>
            <a:lvl5pPr marL="1817083" indent="0">
              <a:buNone/>
              <a:defRPr sz="1400">
                <a:solidFill>
                  <a:schemeClr val="tx1">
                    <a:tint val="75000"/>
                  </a:schemeClr>
                </a:solidFill>
              </a:defRPr>
            </a:lvl5pPr>
            <a:lvl6pPr marL="2271357" indent="0">
              <a:buNone/>
              <a:defRPr sz="1400">
                <a:solidFill>
                  <a:schemeClr val="tx1">
                    <a:tint val="75000"/>
                  </a:schemeClr>
                </a:solidFill>
              </a:defRPr>
            </a:lvl6pPr>
            <a:lvl7pPr marL="2725623" indent="0">
              <a:buNone/>
              <a:defRPr sz="1400">
                <a:solidFill>
                  <a:schemeClr val="tx1">
                    <a:tint val="75000"/>
                  </a:schemeClr>
                </a:solidFill>
              </a:defRPr>
            </a:lvl7pPr>
            <a:lvl8pPr marL="3179887" indent="0">
              <a:buNone/>
              <a:defRPr sz="1400">
                <a:solidFill>
                  <a:schemeClr val="tx1">
                    <a:tint val="75000"/>
                  </a:schemeClr>
                </a:solidFill>
              </a:defRPr>
            </a:lvl8pPr>
            <a:lvl9pPr marL="3634165"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4E52951-A1B7-4FF9-8424-7013DE51BB6E}" type="datetimeFigureOut">
              <a:rPr lang="fr-FR"/>
              <a:pPr>
                <a:defRPr/>
              </a:pPr>
              <a:t>27/09/2024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529AEC2-689B-47C3-A2F7-A144FBF7B555}" type="slidenum">
              <a:rPr lang="fr-FR"/>
              <a:pPr>
                <a:defRPr/>
              </a:pPr>
              <a:t>‹N°›</a:t>
            </a:fld>
            <a:endParaRPr lang="fr-FR"/>
          </a:p>
        </p:txBody>
      </p:sp>
    </p:spTree>
    <p:extLst>
      <p:ext uri="{BB962C8B-B14F-4D97-AF65-F5344CB8AC3E}">
        <p14:creationId xmlns:p14="http://schemas.microsoft.com/office/powerpoint/2010/main" val="32721023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1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1" name="Rectangle 10">
            <a:extLst>
              <a:ext uri="{FF2B5EF4-FFF2-40B4-BE49-F238E27FC236}">
                <a16:creationId xmlns:a16="http://schemas.microsoft.com/office/drawing/2014/main" id="{12889401-B95C-4310-AB2C-2AF57C0FDE35}"/>
              </a:ext>
            </a:extLst>
          </p:cNvPr>
          <p:cNvSpPr/>
          <p:nvPr/>
        </p:nvSpPr>
        <p:spPr>
          <a:xfrm>
            <a:off x="0" y="0"/>
            <a:ext cx="12192000"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3" name="Espace réservé du contenu 2">
            <a:extLst>
              <a:ext uri="{FF2B5EF4-FFF2-40B4-BE49-F238E27FC236}">
                <a16:creationId xmlns:a16="http://schemas.microsoft.com/office/drawing/2014/main" id="{C42BC0C7-0E90-47CD-B6CD-25A88E29D8A5}"/>
              </a:ext>
            </a:extLst>
          </p:cNvPr>
          <p:cNvSpPr>
            <a:spLocks noGrp="1"/>
          </p:cNvSpPr>
          <p:nvPr>
            <p:ph idx="1" hasCustomPrompt="1"/>
          </p:nvPr>
        </p:nvSpPr>
        <p:spPr>
          <a:xfrm>
            <a:off x="6955945" y="691609"/>
            <a:ext cx="3762534" cy="832023"/>
          </a:xfrm>
        </p:spPr>
        <p:txBody>
          <a:bodyPr lIns="0" rIns="0"/>
          <a:lstStyle>
            <a:lvl1pPr>
              <a:spcBef>
                <a:spcPts val="0"/>
              </a:spcBef>
              <a:defRPr sz="3500" b="1">
                <a:solidFill>
                  <a:srgbClr val="2897A1"/>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pour une image  11">
            <a:extLst>
              <a:ext uri="{FF2B5EF4-FFF2-40B4-BE49-F238E27FC236}">
                <a16:creationId xmlns:a16="http://schemas.microsoft.com/office/drawing/2014/main" id="{73EC6288-173B-409F-8C68-89C97CE02B53}"/>
              </a:ext>
            </a:extLst>
          </p:cNvPr>
          <p:cNvSpPr>
            <a:spLocks noGrp="1"/>
          </p:cNvSpPr>
          <p:nvPr>
            <p:ph type="pic" sz="quarter" idx="13"/>
          </p:nvPr>
        </p:nvSpPr>
        <p:spPr>
          <a:xfrm>
            <a:off x="0" y="0"/>
            <a:ext cx="6096000" cy="5580376"/>
          </a:xfrm>
          <a:solidFill>
            <a:schemeClr val="bg1">
              <a:lumMod val="85000"/>
            </a:schemeClr>
          </a:solidFill>
        </p:spPr>
        <p:txBody>
          <a:bodyPr/>
          <a:lstStyle/>
          <a:p>
            <a:r>
              <a:rPr lang="fr-FR"/>
              <a:t>Cliquez sur l'icône pour ajouter une image</a:t>
            </a:r>
            <a:endParaRPr lang="fr-FR" dirty="0"/>
          </a:p>
        </p:txBody>
      </p:sp>
      <p:sp>
        <p:nvSpPr>
          <p:cNvPr id="13" name="Espace réservé du contenu 2">
            <a:extLst>
              <a:ext uri="{FF2B5EF4-FFF2-40B4-BE49-F238E27FC236}">
                <a16:creationId xmlns:a16="http://schemas.microsoft.com/office/drawing/2014/main" id="{FFCD06C3-E71E-4D3C-A3B6-36AD0682547E}"/>
              </a:ext>
            </a:extLst>
          </p:cNvPr>
          <p:cNvSpPr>
            <a:spLocks noGrp="1"/>
          </p:cNvSpPr>
          <p:nvPr>
            <p:ph idx="14" hasCustomPrompt="1"/>
          </p:nvPr>
        </p:nvSpPr>
        <p:spPr>
          <a:xfrm>
            <a:off x="6955944" y="2189691"/>
            <a:ext cx="3762533" cy="832023"/>
          </a:xfrm>
        </p:spPr>
        <p:txBody>
          <a:bodyPr lIns="0" rIns="0"/>
          <a:lstStyle>
            <a:lvl1pPr>
              <a:spcBef>
                <a:spcPts val="0"/>
              </a:spcBef>
              <a:defRPr sz="3500" b="1">
                <a:solidFill>
                  <a:schemeClr val="tx2"/>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
        <p:nvSpPr>
          <p:cNvPr id="16" name="Espace réservé du contenu 2">
            <a:extLst>
              <a:ext uri="{FF2B5EF4-FFF2-40B4-BE49-F238E27FC236}">
                <a16:creationId xmlns:a16="http://schemas.microsoft.com/office/drawing/2014/main" id="{44D8C9CD-2895-435D-9F1B-2EC90608D7C8}"/>
              </a:ext>
            </a:extLst>
          </p:cNvPr>
          <p:cNvSpPr>
            <a:spLocks noGrp="1"/>
          </p:cNvSpPr>
          <p:nvPr>
            <p:ph idx="16" hasCustomPrompt="1"/>
          </p:nvPr>
        </p:nvSpPr>
        <p:spPr>
          <a:xfrm>
            <a:off x="6955943" y="3836287"/>
            <a:ext cx="3762533" cy="832023"/>
          </a:xfrm>
        </p:spPr>
        <p:txBody>
          <a:bodyPr lIns="0" rIns="0"/>
          <a:lstStyle>
            <a:lvl1pPr>
              <a:spcBef>
                <a:spcPts val="0"/>
              </a:spcBef>
              <a:defRPr sz="3500" b="1">
                <a:solidFill>
                  <a:schemeClr val="accent2"/>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Tree>
    <p:extLst>
      <p:ext uri="{BB962C8B-B14F-4D97-AF65-F5344CB8AC3E}">
        <p14:creationId xmlns:p14="http://schemas.microsoft.com/office/powerpoint/2010/main" val="2698872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3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0" name="Rectangle 9">
            <a:extLst>
              <a:ext uri="{FF2B5EF4-FFF2-40B4-BE49-F238E27FC236}">
                <a16:creationId xmlns:a16="http://schemas.microsoft.com/office/drawing/2014/main" id="{4282A38F-A234-4145-B7FC-BE75D47AEA5E}"/>
              </a:ext>
            </a:extLst>
          </p:cNvPr>
          <p:cNvSpPr/>
          <p:nvPr/>
        </p:nvSpPr>
        <p:spPr>
          <a:xfrm>
            <a:off x="0" y="0"/>
            <a:ext cx="12192000"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2" name="Titre 1">
            <a:extLst>
              <a:ext uri="{FF2B5EF4-FFF2-40B4-BE49-F238E27FC236}">
                <a16:creationId xmlns:a16="http://schemas.microsoft.com/office/drawing/2014/main" id="{4E546F6A-82CA-4E69-A031-DBE5EA5EE0A0}"/>
              </a:ext>
            </a:extLst>
          </p:cNvPr>
          <p:cNvSpPr>
            <a:spLocks noGrp="1"/>
          </p:cNvSpPr>
          <p:nvPr>
            <p:ph type="title"/>
          </p:nvPr>
        </p:nvSpPr>
        <p:spPr>
          <a:xfrm>
            <a:off x="838200" y="756000"/>
            <a:ext cx="10113523" cy="715581"/>
          </a:xfrm>
        </p:spPr>
        <p:txBody>
          <a:bodyPr wrap="square">
            <a:spAutoFit/>
          </a:bodyPr>
          <a:lstStyle>
            <a:lvl1pPr>
              <a:defRPr sz="4500">
                <a:solidFill>
                  <a:schemeClr val="bg1"/>
                </a:solidFill>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838200" y="1825625"/>
            <a:ext cx="10113523" cy="1179810"/>
          </a:xfrm>
        </p:spPr>
        <p:txBody>
          <a:bodyPr/>
          <a:lstStyle>
            <a:lvl1pPr>
              <a:spcBef>
                <a:spcPts val="2000"/>
              </a:spcBef>
              <a:defRPr sz="1400" b="1">
                <a:solidFill>
                  <a:schemeClr val="bg1"/>
                </a:solidFill>
                <a:latin typeface="+mj-lt"/>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1" name="Connecteur droit 10">
            <a:extLst>
              <a:ext uri="{FF2B5EF4-FFF2-40B4-BE49-F238E27FC236}">
                <a16:creationId xmlns:a16="http://schemas.microsoft.com/office/drawing/2014/main" id="{770D345B-56A4-4512-9EDC-0E8C72E80740}"/>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16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3718560" y="756953"/>
            <a:ext cx="6511290" cy="715581"/>
          </a:xfrm>
        </p:spPr>
        <p:txBody>
          <a:bodyPr wrap="square" anchor="b" anchorCtr="0">
            <a:spAutoFit/>
          </a:bodyPr>
          <a:lstStyle>
            <a:lvl1pPr>
              <a:defRPr sz="4500"/>
            </a:lvl1pPr>
          </a:lstStyle>
          <a:p>
            <a:r>
              <a:rPr lang="fr-FR" dirty="0"/>
              <a:t>Titre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718560" y="1791335"/>
            <a:ext cx="6511290" cy="1110560"/>
          </a:xfrm>
        </p:spPr>
        <p:txBody>
          <a:bodyPr/>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4" name="Espace réservé du contenu 2">
            <a:extLst>
              <a:ext uri="{FF2B5EF4-FFF2-40B4-BE49-F238E27FC236}">
                <a16:creationId xmlns:a16="http://schemas.microsoft.com/office/drawing/2014/main" id="{CCB7BCF8-8EBE-4CD8-A65B-706E203B2B7F}"/>
              </a:ext>
            </a:extLst>
          </p:cNvPr>
          <p:cNvSpPr>
            <a:spLocks noGrp="1"/>
          </p:cNvSpPr>
          <p:nvPr>
            <p:ph idx="13"/>
          </p:nvPr>
        </p:nvSpPr>
        <p:spPr>
          <a:xfrm>
            <a:off x="1204313" y="1487205"/>
            <a:ext cx="1267035" cy="383182"/>
          </a:xfrm>
        </p:spPr>
        <p:txBody>
          <a:bodyPr rIns="0"/>
          <a:lstStyle>
            <a:lvl1pPr>
              <a:spcBef>
                <a:spcPts val="2000"/>
              </a:spcBef>
              <a:defRPr sz="700" b="1" cap="all" baseline="0">
                <a:latin typeface="+mj-lt"/>
              </a:defRPr>
            </a:lvl1pPr>
            <a:lvl2pPr>
              <a:spcBef>
                <a:spcPts val="0"/>
              </a:spcBef>
              <a:defRPr sz="700" cap="all" baseline="0"/>
            </a:lvl2pPr>
            <a:lvl3pPr>
              <a:defRPr sz="1050"/>
            </a:lvl3pPr>
            <a:lvl4pPr>
              <a:defRPr sz="1000"/>
            </a:lvl4pPr>
            <a:lvl5pPr>
              <a:defRPr sz="1000"/>
            </a:lvl5pPr>
          </a:lstStyle>
          <a:p>
            <a:pPr lvl="0"/>
            <a:r>
              <a:rPr lang="fr-FR"/>
              <a:t>Modifier les styles du texte du masque</a:t>
            </a:r>
          </a:p>
          <a:p>
            <a:pPr lvl="1"/>
            <a:r>
              <a:rPr lang="fr-FR"/>
              <a:t>Deuxième niveau</a:t>
            </a:r>
          </a:p>
        </p:txBody>
      </p:sp>
      <p:cxnSp>
        <p:nvCxnSpPr>
          <p:cNvPr id="12" name="Connecteur droit 11">
            <a:extLst>
              <a:ext uri="{FF2B5EF4-FFF2-40B4-BE49-F238E27FC236}">
                <a16:creationId xmlns:a16="http://schemas.microsoft.com/office/drawing/2014/main" id="{5BC69B79-30EE-499E-BDCE-C21368C0B1C6}"/>
              </a:ext>
            </a:extLst>
          </p:cNvPr>
          <p:cNvCxnSpPr/>
          <p:nvPr/>
        </p:nvCxnSpPr>
        <p:spPr>
          <a:xfrm>
            <a:off x="2801632" y="0"/>
            <a:ext cx="0" cy="3798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0400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4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421103" y="1553828"/>
            <a:ext cx="7199155" cy="923330"/>
          </a:xfrm>
        </p:spPr>
        <p:txBody>
          <a:bodyPr/>
          <a:lstStyle>
            <a:lvl1pPr marL="265113" indent="-265113">
              <a:spcBef>
                <a:spcPts val="4000"/>
              </a:spcBef>
              <a:buFont typeface="Arial" panose="020B0604020202020204" pitchFamily="34" charset="0"/>
              <a:buChar char="•"/>
              <a:defRPr sz="3000" b="1">
                <a:latin typeface="+mj-lt"/>
              </a:defRPr>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4" name="Espace réservé du contenu 2">
            <a:extLst>
              <a:ext uri="{FF2B5EF4-FFF2-40B4-BE49-F238E27FC236}">
                <a16:creationId xmlns:a16="http://schemas.microsoft.com/office/drawing/2014/main" id="{CCB7BCF8-8EBE-4CD8-A65B-706E203B2B7F}"/>
              </a:ext>
            </a:extLst>
          </p:cNvPr>
          <p:cNvSpPr>
            <a:spLocks noGrp="1"/>
          </p:cNvSpPr>
          <p:nvPr>
            <p:ph idx="13"/>
          </p:nvPr>
        </p:nvSpPr>
        <p:spPr>
          <a:xfrm>
            <a:off x="1240277" y="1586879"/>
            <a:ext cx="1267035" cy="383182"/>
          </a:xfrm>
        </p:spPr>
        <p:txBody>
          <a:bodyPr rIns="0"/>
          <a:lstStyle>
            <a:lvl1pPr>
              <a:spcBef>
                <a:spcPts val="2000"/>
              </a:spcBef>
              <a:defRPr sz="700" b="1" cap="all" baseline="0">
                <a:latin typeface="+mj-lt"/>
              </a:defRPr>
            </a:lvl1pPr>
            <a:lvl2pPr>
              <a:spcBef>
                <a:spcPts val="0"/>
              </a:spcBef>
              <a:defRPr sz="700" cap="all" baseline="0"/>
            </a:lvl2pPr>
            <a:lvl3pPr>
              <a:defRPr sz="1050"/>
            </a:lvl3pPr>
            <a:lvl4pPr>
              <a:defRPr sz="1000"/>
            </a:lvl4pPr>
            <a:lvl5pPr>
              <a:defRPr sz="1000"/>
            </a:lvl5pPr>
          </a:lstStyle>
          <a:p>
            <a:pPr lvl="0"/>
            <a:r>
              <a:rPr lang="fr-FR"/>
              <a:t>Modifier les styles du texte du masque</a:t>
            </a:r>
          </a:p>
          <a:p>
            <a:pPr lvl="1"/>
            <a:r>
              <a:rPr lang="fr-FR"/>
              <a:t>Deuxième niveau</a:t>
            </a:r>
          </a:p>
        </p:txBody>
      </p:sp>
      <p:cxnSp>
        <p:nvCxnSpPr>
          <p:cNvPr id="12" name="Connecteur droit 11">
            <a:extLst>
              <a:ext uri="{FF2B5EF4-FFF2-40B4-BE49-F238E27FC236}">
                <a16:creationId xmlns:a16="http://schemas.microsoft.com/office/drawing/2014/main" id="{5BC69B79-30EE-499E-BDCE-C21368C0B1C6}"/>
              </a:ext>
            </a:extLst>
          </p:cNvPr>
          <p:cNvCxnSpPr/>
          <p:nvPr/>
        </p:nvCxnSpPr>
        <p:spPr>
          <a:xfrm>
            <a:off x="2801632" y="0"/>
            <a:ext cx="0" cy="3798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546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5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0" name="Rectangle 9">
            <a:extLst>
              <a:ext uri="{FF2B5EF4-FFF2-40B4-BE49-F238E27FC236}">
                <a16:creationId xmlns:a16="http://schemas.microsoft.com/office/drawing/2014/main" id="{48B0CF76-E3DF-42A1-9F03-DD442851C16E}"/>
              </a:ext>
            </a:extLst>
          </p:cNvPr>
          <p:cNvSpPr/>
          <p:nvPr/>
        </p:nvSpPr>
        <p:spPr>
          <a:xfrm>
            <a:off x="0" y="0"/>
            <a:ext cx="12192000"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421103" y="1553828"/>
            <a:ext cx="7199155" cy="923330"/>
          </a:xfrm>
        </p:spPr>
        <p:txBody>
          <a:bodyPr/>
          <a:lstStyle>
            <a:lvl1pPr marL="265113" indent="-265113">
              <a:spcBef>
                <a:spcPts val="4000"/>
              </a:spcBef>
              <a:buFont typeface="Arial" panose="020B0604020202020204" pitchFamily="34" charset="0"/>
              <a:buChar char="•"/>
              <a:defRPr sz="3000" b="1">
                <a:solidFill>
                  <a:schemeClr val="bg1"/>
                </a:solidFill>
                <a:latin typeface="+mj-lt"/>
              </a:defRPr>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4" name="Espace réservé du contenu 2">
            <a:extLst>
              <a:ext uri="{FF2B5EF4-FFF2-40B4-BE49-F238E27FC236}">
                <a16:creationId xmlns:a16="http://schemas.microsoft.com/office/drawing/2014/main" id="{CCB7BCF8-8EBE-4CD8-A65B-706E203B2B7F}"/>
              </a:ext>
            </a:extLst>
          </p:cNvPr>
          <p:cNvSpPr>
            <a:spLocks noGrp="1"/>
          </p:cNvSpPr>
          <p:nvPr>
            <p:ph idx="13"/>
          </p:nvPr>
        </p:nvSpPr>
        <p:spPr>
          <a:xfrm>
            <a:off x="1240277" y="1586879"/>
            <a:ext cx="1267035" cy="383182"/>
          </a:xfrm>
        </p:spPr>
        <p:txBody>
          <a:bodyPr rIns="0"/>
          <a:lstStyle>
            <a:lvl1pPr>
              <a:spcBef>
                <a:spcPts val="2000"/>
              </a:spcBef>
              <a:defRPr sz="700" b="1" cap="all" baseline="0">
                <a:solidFill>
                  <a:schemeClr val="bg1"/>
                </a:solidFill>
                <a:latin typeface="+mj-lt"/>
              </a:defRPr>
            </a:lvl1pPr>
            <a:lvl2pPr>
              <a:spcBef>
                <a:spcPts val="0"/>
              </a:spcBef>
              <a:defRPr sz="700" cap="all" baseline="0">
                <a:solidFill>
                  <a:schemeClr val="bg1"/>
                </a:solidFill>
              </a:defRPr>
            </a:lvl2pPr>
            <a:lvl3pPr>
              <a:defRPr sz="1050"/>
            </a:lvl3pPr>
            <a:lvl4pPr>
              <a:defRPr sz="1000"/>
            </a:lvl4pPr>
            <a:lvl5pPr>
              <a:defRPr sz="1000"/>
            </a:lvl5pPr>
          </a:lstStyle>
          <a:p>
            <a:pPr lvl="0"/>
            <a:r>
              <a:rPr lang="fr-FR"/>
              <a:t>Modifier les styles du texte du masque</a:t>
            </a:r>
          </a:p>
          <a:p>
            <a:pPr lvl="1"/>
            <a:r>
              <a:rPr lang="fr-FR"/>
              <a:t>Deuxième niveau</a:t>
            </a:r>
          </a:p>
        </p:txBody>
      </p:sp>
      <p:cxnSp>
        <p:nvCxnSpPr>
          <p:cNvPr id="12" name="Connecteur droit 11">
            <a:extLst>
              <a:ext uri="{FF2B5EF4-FFF2-40B4-BE49-F238E27FC236}">
                <a16:creationId xmlns:a16="http://schemas.microsoft.com/office/drawing/2014/main" id="{5BC69B79-30EE-499E-BDCE-C21368C0B1C6}"/>
              </a:ext>
            </a:extLst>
          </p:cNvPr>
          <p:cNvCxnSpPr/>
          <p:nvPr/>
        </p:nvCxnSpPr>
        <p:spPr>
          <a:xfrm>
            <a:off x="2801632" y="0"/>
            <a:ext cx="0" cy="3798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587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2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1" name="Rectangle 10">
            <a:extLst>
              <a:ext uri="{FF2B5EF4-FFF2-40B4-BE49-F238E27FC236}">
                <a16:creationId xmlns:a16="http://schemas.microsoft.com/office/drawing/2014/main" id="{26BBF281-8948-482B-8856-3EBCBB8B82B5}"/>
              </a:ext>
            </a:extLst>
          </p:cNvPr>
          <p:cNvSpPr/>
          <p:nvPr/>
        </p:nvSpPr>
        <p:spPr>
          <a:xfrm>
            <a:off x="0" y="0"/>
            <a:ext cx="12192000"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3718560" y="756953"/>
            <a:ext cx="6511290" cy="715581"/>
          </a:xfrm>
        </p:spPr>
        <p:txBody>
          <a:bodyPr wrap="square" anchor="b" anchorCtr="0">
            <a:spAutoFit/>
          </a:bodyPr>
          <a:lstStyle>
            <a:lvl1pPr>
              <a:defRPr sz="4500">
                <a:solidFill>
                  <a:schemeClr val="bg1"/>
                </a:solidFill>
              </a:defRPr>
            </a:lvl1pPr>
          </a:lstStyle>
          <a:p>
            <a:r>
              <a:rPr lang="fr-FR" dirty="0"/>
              <a:t>Titre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718560" y="1791335"/>
            <a:ext cx="6511290" cy="1110560"/>
          </a:xfrm>
        </p:spPr>
        <p:txBody>
          <a:bodyPr/>
          <a:lstStyle>
            <a:lvl1pPr>
              <a:spcBef>
                <a:spcPts val="2000"/>
              </a:spcBef>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4" name="Espace réservé du contenu 2">
            <a:extLst>
              <a:ext uri="{FF2B5EF4-FFF2-40B4-BE49-F238E27FC236}">
                <a16:creationId xmlns:a16="http://schemas.microsoft.com/office/drawing/2014/main" id="{CCB7BCF8-8EBE-4CD8-A65B-706E203B2B7F}"/>
              </a:ext>
            </a:extLst>
          </p:cNvPr>
          <p:cNvSpPr>
            <a:spLocks noGrp="1"/>
          </p:cNvSpPr>
          <p:nvPr>
            <p:ph idx="13"/>
          </p:nvPr>
        </p:nvSpPr>
        <p:spPr>
          <a:xfrm>
            <a:off x="1204313" y="1487205"/>
            <a:ext cx="1267035" cy="383182"/>
          </a:xfrm>
        </p:spPr>
        <p:txBody>
          <a:bodyPr rIns="0"/>
          <a:lstStyle>
            <a:lvl1pPr>
              <a:spcBef>
                <a:spcPts val="2000"/>
              </a:spcBef>
              <a:defRPr sz="700" b="1" cap="all" baseline="0">
                <a:solidFill>
                  <a:schemeClr val="bg1"/>
                </a:solidFill>
                <a:latin typeface="+mj-lt"/>
              </a:defRPr>
            </a:lvl1pPr>
            <a:lvl2pPr>
              <a:spcBef>
                <a:spcPts val="0"/>
              </a:spcBef>
              <a:defRPr sz="700" cap="all" baseline="0">
                <a:solidFill>
                  <a:schemeClr val="bg1"/>
                </a:solidFill>
              </a:defRPr>
            </a:lvl2pPr>
            <a:lvl3pPr>
              <a:defRPr sz="1050"/>
            </a:lvl3pPr>
            <a:lvl4pPr>
              <a:defRPr sz="1000"/>
            </a:lvl4pPr>
            <a:lvl5pPr>
              <a:defRPr sz="1000"/>
            </a:lvl5pPr>
          </a:lstStyle>
          <a:p>
            <a:pPr lvl="0"/>
            <a:r>
              <a:rPr lang="fr-FR"/>
              <a:t>Modifier les styles du texte du masque</a:t>
            </a:r>
          </a:p>
          <a:p>
            <a:pPr lvl="1"/>
            <a:r>
              <a:rPr lang="fr-FR"/>
              <a:t>Deuxième niveau</a:t>
            </a:r>
          </a:p>
        </p:txBody>
      </p:sp>
      <p:cxnSp>
        <p:nvCxnSpPr>
          <p:cNvPr id="12" name="Connecteur droit 11">
            <a:extLst>
              <a:ext uri="{FF2B5EF4-FFF2-40B4-BE49-F238E27FC236}">
                <a16:creationId xmlns:a16="http://schemas.microsoft.com/office/drawing/2014/main" id="{5BC69B79-30EE-499E-BDCE-C21368C0B1C6}"/>
              </a:ext>
            </a:extLst>
          </p:cNvPr>
          <p:cNvCxnSpPr/>
          <p:nvPr/>
        </p:nvCxnSpPr>
        <p:spPr>
          <a:xfrm>
            <a:off x="2801632" y="0"/>
            <a:ext cx="0" cy="3798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876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24000" y="1383025"/>
            <a:ext cx="4282440" cy="854080"/>
          </a:xfrm>
        </p:spPr>
        <p:txBody>
          <a:bodyPr anchor="b" anchorCtr="0">
            <a:spAutoFit/>
          </a:bodyPr>
          <a:lstStyle>
            <a:lvl1pPr>
              <a:defRPr sz="5500"/>
            </a:lvl1pPr>
          </a:lstStyle>
          <a:p>
            <a:r>
              <a:rPr lang="fr-FR" dirty="0"/>
              <a:t>Titre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524000" y="2305685"/>
            <a:ext cx="4282440" cy="1623008"/>
          </a:xfrm>
        </p:spPr>
        <p:txBody>
          <a:bodyPr/>
          <a:lstStyle>
            <a:lvl1pPr>
              <a:defRPr sz="1800"/>
            </a:lvl1pPr>
            <a:lvl2pPr>
              <a:defRPr sz="1600"/>
            </a:lvl2pPr>
            <a:lvl3pPr>
              <a:defRPr sz="1400"/>
            </a:lvl3pPr>
            <a:lvl4pPr>
              <a:defRPr sz="1200"/>
            </a:lvl4pPr>
            <a:lvl5pPr>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3" name="Espace réservé du contenu 2">
            <a:extLst>
              <a:ext uri="{FF2B5EF4-FFF2-40B4-BE49-F238E27FC236}">
                <a16:creationId xmlns:a16="http://schemas.microsoft.com/office/drawing/2014/main" id="{A8FF2F4A-D247-406B-AEAA-F7229B496F05}"/>
              </a:ext>
            </a:extLst>
          </p:cNvPr>
          <p:cNvSpPr>
            <a:spLocks noGrp="1"/>
          </p:cNvSpPr>
          <p:nvPr>
            <p:ph idx="13"/>
          </p:nvPr>
        </p:nvSpPr>
        <p:spPr>
          <a:xfrm>
            <a:off x="6484620" y="2305685"/>
            <a:ext cx="4282440" cy="1623008"/>
          </a:xfrm>
        </p:spPr>
        <p:txBody>
          <a:bodyPr/>
          <a:lstStyle>
            <a:lvl1pPr>
              <a:defRPr sz="1800"/>
            </a:lvl1pPr>
            <a:lvl2pPr>
              <a:defRPr sz="1600"/>
            </a:lvl2pPr>
            <a:lvl3pPr>
              <a:defRPr sz="1400"/>
            </a:lvl3pPr>
            <a:lvl4pPr>
              <a:defRPr sz="1200"/>
            </a:lvl4pPr>
            <a:lvl5pPr>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texte 14">
            <a:extLst>
              <a:ext uri="{FF2B5EF4-FFF2-40B4-BE49-F238E27FC236}">
                <a16:creationId xmlns:a16="http://schemas.microsoft.com/office/drawing/2014/main" id="{8C1C6CEC-C352-49F9-8619-10CC092E799B}"/>
              </a:ext>
            </a:extLst>
          </p:cNvPr>
          <p:cNvSpPr>
            <a:spLocks noGrp="1"/>
          </p:cNvSpPr>
          <p:nvPr>
            <p:ph type="body" sz="quarter" idx="14" hasCustomPrompt="1"/>
          </p:nvPr>
        </p:nvSpPr>
        <p:spPr>
          <a:xfrm>
            <a:off x="6484620" y="1383025"/>
            <a:ext cx="4282440" cy="854080"/>
          </a:xfrm>
        </p:spPr>
        <p:txBody>
          <a:bodyPr/>
          <a:lstStyle>
            <a:lvl1pPr>
              <a:spcBef>
                <a:spcPts val="0"/>
              </a:spcBef>
              <a:defRPr lang="fr-FR" sz="5500" b="1" kern="1200" dirty="0" smtClean="0">
                <a:solidFill>
                  <a:schemeClr val="tx1"/>
                </a:solidFill>
                <a:latin typeface="+mj-lt"/>
                <a:ea typeface="+mj-ea"/>
                <a:cs typeface="+mj-cs"/>
              </a:defRPr>
            </a:lvl1pPr>
          </a:lstStyle>
          <a:p>
            <a:pPr lvl="0"/>
            <a:r>
              <a:rPr lang="fr-FR" dirty="0"/>
              <a:t>Titre</a:t>
            </a:r>
          </a:p>
        </p:txBody>
      </p:sp>
    </p:spTree>
    <p:extLst>
      <p:ext uri="{BB962C8B-B14F-4D97-AF65-F5344CB8AC3E}">
        <p14:creationId xmlns:p14="http://schemas.microsoft.com/office/powerpoint/2010/main" val="948142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4" name="Rectangle 13">
            <a:extLst>
              <a:ext uri="{FF2B5EF4-FFF2-40B4-BE49-F238E27FC236}">
                <a16:creationId xmlns:a16="http://schemas.microsoft.com/office/drawing/2014/main" id="{4EEC74D3-A473-4640-BF48-2026DAA7BFE4}"/>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24000" y="1383025"/>
            <a:ext cx="4282440" cy="854080"/>
          </a:xfrm>
        </p:spPr>
        <p:txBody>
          <a:bodyPr anchor="b" anchorCtr="0">
            <a:spAutoFit/>
          </a:bodyPr>
          <a:lstStyle>
            <a:lvl1pPr>
              <a:defRPr sz="5500">
                <a:solidFill>
                  <a:schemeClr val="bg1"/>
                </a:solidFill>
              </a:defRPr>
            </a:lvl1pPr>
          </a:lstStyle>
          <a:p>
            <a:r>
              <a:rPr lang="fr-FR" dirty="0"/>
              <a:t>Titre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524000" y="2305685"/>
            <a:ext cx="4282440" cy="1623008"/>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3" name="Espace réservé du contenu 2">
            <a:extLst>
              <a:ext uri="{FF2B5EF4-FFF2-40B4-BE49-F238E27FC236}">
                <a16:creationId xmlns:a16="http://schemas.microsoft.com/office/drawing/2014/main" id="{A8FF2F4A-D247-406B-AEAA-F7229B496F05}"/>
              </a:ext>
            </a:extLst>
          </p:cNvPr>
          <p:cNvSpPr>
            <a:spLocks noGrp="1"/>
          </p:cNvSpPr>
          <p:nvPr>
            <p:ph idx="13"/>
          </p:nvPr>
        </p:nvSpPr>
        <p:spPr>
          <a:xfrm>
            <a:off x="6484620" y="2305685"/>
            <a:ext cx="4282440" cy="1623008"/>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texte 14">
            <a:extLst>
              <a:ext uri="{FF2B5EF4-FFF2-40B4-BE49-F238E27FC236}">
                <a16:creationId xmlns:a16="http://schemas.microsoft.com/office/drawing/2014/main" id="{8C1C6CEC-C352-49F9-8619-10CC092E799B}"/>
              </a:ext>
            </a:extLst>
          </p:cNvPr>
          <p:cNvSpPr>
            <a:spLocks noGrp="1"/>
          </p:cNvSpPr>
          <p:nvPr>
            <p:ph type="body" sz="quarter" idx="14" hasCustomPrompt="1"/>
          </p:nvPr>
        </p:nvSpPr>
        <p:spPr>
          <a:xfrm>
            <a:off x="6484620" y="1383025"/>
            <a:ext cx="4282440" cy="854080"/>
          </a:xfrm>
        </p:spPr>
        <p:txBody>
          <a:bodyPr/>
          <a:lstStyle>
            <a:lvl1pPr>
              <a:spcBef>
                <a:spcPts val="0"/>
              </a:spcBef>
              <a:defRPr lang="fr-FR" sz="5500" b="1" kern="1200" dirty="0" smtClean="0">
                <a:solidFill>
                  <a:schemeClr val="bg1"/>
                </a:solidFill>
                <a:latin typeface="+mj-lt"/>
                <a:ea typeface="+mj-ea"/>
                <a:cs typeface="+mj-cs"/>
              </a:defRPr>
            </a:lvl1pPr>
          </a:lstStyle>
          <a:p>
            <a:pPr lvl="0"/>
            <a:r>
              <a:rPr lang="fr-FR" dirty="0"/>
              <a:t>Titre</a:t>
            </a:r>
          </a:p>
        </p:txBody>
      </p:sp>
    </p:spTree>
    <p:extLst>
      <p:ext uri="{BB962C8B-B14F-4D97-AF65-F5344CB8AC3E}">
        <p14:creationId xmlns:p14="http://schemas.microsoft.com/office/powerpoint/2010/main" val="31861093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6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16781" y="833182"/>
            <a:ext cx="6511290" cy="854080"/>
          </a:xfrm>
        </p:spPr>
        <p:txBody>
          <a:bodyPr wrap="square" anchor="b" anchorCtr="0">
            <a:spAutoFit/>
          </a:bodyPr>
          <a:lstStyle>
            <a:lvl1pPr>
              <a:defRPr sz="5500"/>
            </a:lvl1pPr>
          </a:lstStyle>
          <a:p>
            <a:r>
              <a:rPr lang="fr-FR" dirty="0"/>
              <a:t>Chiffres clé</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540845" y="3911367"/>
            <a:ext cx="2561923" cy="431247"/>
          </a:xfrm>
        </p:spPr>
        <p:txBody>
          <a:bodyPr/>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6" name="Espace réservé du texte 15">
            <a:extLst>
              <a:ext uri="{FF2B5EF4-FFF2-40B4-BE49-F238E27FC236}">
                <a16:creationId xmlns:a16="http://schemas.microsoft.com/office/drawing/2014/main" id="{CA147F45-EC00-4826-8B4C-579C0B737BD4}"/>
              </a:ext>
            </a:extLst>
          </p:cNvPr>
          <p:cNvSpPr>
            <a:spLocks noGrp="1"/>
          </p:cNvSpPr>
          <p:nvPr>
            <p:ph type="body" sz="quarter" idx="13" hasCustomPrompt="1"/>
          </p:nvPr>
        </p:nvSpPr>
        <p:spPr>
          <a:xfrm>
            <a:off x="1540845" y="2500360"/>
            <a:ext cx="2561922" cy="1394228"/>
          </a:xfrm>
        </p:spPr>
        <p:txBody>
          <a:bodyPr anchor="b" anchorCtr="0"/>
          <a:lstStyle>
            <a:lvl1pPr marL="0" algn="l" defTabSz="914400" rtl="0" eaLnBrk="1" latinLnBrk="0" hangingPunct="1">
              <a:lnSpc>
                <a:spcPct val="90000"/>
              </a:lnSpc>
              <a:spcBef>
                <a:spcPct val="0"/>
              </a:spcBef>
              <a:buNone/>
              <a:defRPr lang="fr-FR" sz="9400" i="1" kern="1200" dirty="0" smtClean="0">
                <a:solidFill>
                  <a:srgbClr val="903E42"/>
                </a:solidFill>
                <a:latin typeface="+mj-lt"/>
                <a:ea typeface="+mj-ea"/>
                <a:cs typeface="+mj-cs"/>
              </a:defRPr>
            </a:lvl1pPr>
          </a:lstStyle>
          <a:p>
            <a:pPr lvl="0"/>
            <a:r>
              <a:rPr lang="fr-FR" dirty="0"/>
              <a:t>00</a:t>
            </a:r>
          </a:p>
        </p:txBody>
      </p:sp>
      <p:sp>
        <p:nvSpPr>
          <p:cNvPr id="20" name="Espace réservé du contenu 2">
            <a:extLst>
              <a:ext uri="{FF2B5EF4-FFF2-40B4-BE49-F238E27FC236}">
                <a16:creationId xmlns:a16="http://schemas.microsoft.com/office/drawing/2014/main" id="{F36DBAD3-C5CE-44B6-8463-712DCB76DEC1}"/>
              </a:ext>
            </a:extLst>
          </p:cNvPr>
          <p:cNvSpPr>
            <a:spLocks noGrp="1"/>
          </p:cNvSpPr>
          <p:nvPr>
            <p:ph idx="14"/>
          </p:nvPr>
        </p:nvSpPr>
        <p:spPr>
          <a:xfrm>
            <a:off x="4536964" y="3911367"/>
            <a:ext cx="2561923" cy="431247"/>
          </a:xfrm>
        </p:spPr>
        <p:txBody>
          <a:bodyPr/>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
        <p:nvSpPr>
          <p:cNvPr id="21" name="Espace réservé du texte 15">
            <a:extLst>
              <a:ext uri="{FF2B5EF4-FFF2-40B4-BE49-F238E27FC236}">
                <a16:creationId xmlns:a16="http://schemas.microsoft.com/office/drawing/2014/main" id="{B975056D-0C2A-4121-9F3B-95B118EF861B}"/>
              </a:ext>
            </a:extLst>
          </p:cNvPr>
          <p:cNvSpPr>
            <a:spLocks noGrp="1"/>
          </p:cNvSpPr>
          <p:nvPr>
            <p:ph type="body" sz="quarter" idx="15" hasCustomPrompt="1"/>
          </p:nvPr>
        </p:nvSpPr>
        <p:spPr>
          <a:xfrm>
            <a:off x="4536964" y="2500360"/>
            <a:ext cx="2561922" cy="1394228"/>
          </a:xfrm>
        </p:spPr>
        <p:txBody>
          <a:bodyPr anchor="b" anchorCtr="0"/>
          <a:lstStyle>
            <a:lvl1pPr marL="0" algn="l" defTabSz="914400" rtl="0" eaLnBrk="1" latinLnBrk="0" hangingPunct="1">
              <a:lnSpc>
                <a:spcPct val="90000"/>
              </a:lnSpc>
              <a:spcBef>
                <a:spcPct val="0"/>
              </a:spcBef>
              <a:buNone/>
              <a:defRPr lang="fr-FR" sz="9400" i="1" kern="1200" dirty="0" smtClean="0">
                <a:solidFill>
                  <a:srgbClr val="2F6D88"/>
                </a:solidFill>
                <a:latin typeface="+mj-lt"/>
                <a:ea typeface="+mj-ea"/>
                <a:cs typeface="+mj-cs"/>
              </a:defRPr>
            </a:lvl1pPr>
          </a:lstStyle>
          <a:p>
            <a:pPr lvl="0"/>
            <a:r>
              <a:rPr lang="fr-FR" dirty="0"/>
              <a:t>00</a:t>
            </a:r>
          </a:p>
        </p:txBody>
      </p:sp>
      <p:sp>
        <p:nvSpPr>
          <p:cNvPr id="22" name="Espace réservé du contenu 2">
            <a:extLst>
              <a:ext uri="{FF2B5EF4-FFF2-40B4-BE49-F238E27FC236}">
                <a16:creationId xmlns:a16="http://schemas.microsoft.com/office/drawing/2014/main" id="{DBF966D4-BECE-43C0-B801-EB771C6D58DE}"/>
              </a:ext>
            </a:extLst>
          </p:cNvPr>
          <p:cNvSpPr>
            <a:spLocks noGrp="1"/>
          </p:cNvSpPr>
          <p:nvPr>
            <p:ph idx="16"/>
          </p:nvPr>
        </p:nvSpPr>
        <p:spPr>
          <a:xfrm>
            <a:off x="7533083" y="3911367"/>
            <a:ext cx="2561923" cy="431247"/>
          </a:xfrm>
        </p:spPr>
        <p:txBody>
          <a:bodyPr/>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
        <p:nvSpPr>
          <p:cNvPr id="23" name="Espace réservé du texte 15">
            <a:extLst>
              <a:ext uri="{FF2B5EF4-FFF2-40B4-BE49-F238E27FC236}">
                <a16:creationId xmlns:a16="http://schemas.microsoft.com/office/drawing/2014/main" id="{5D6C409E-E442-4106-8395-4D66840F98A2}"/>
              </a:ext>
            </a:extLst>
          </p:cNvPr>
          <p:cNvSpPr>
            <a:spLocks noGrp="1"/>
          </p:cNvSpPr>
          <p:nvPr>
            <p:ph type="body" sz="quarter" idx="17" hasCustomPrompt="1"/>
          </p:nvPr>
        </p:nvSpPr>
        <p:spPr>
          <a:xfrm>
            <a:off x="7533083" y="2500360"/>
            <a:ext cx="2561922" cy="1394228"/>
          </a:xfrm>
        </p:spPr>
        <p:txBody>
          <a:bodyPr anchor="b" anchorCtr="0"/>
          <a:lstStyle>
            <a:lvl1pPr marL="0" algn="l" defTabSz="914400" rtl="0" eaLnBrk="1" latinLnBrk="0" hangingPunct="1">
              <a:lnSpc>
                <a:spcPct val="90000"/>
              </a:lnSpc>
              <a:spcBef>
                <a:spcPct val="0"/>
              </a:spcBef>
              <a:buNone/>
              <a:defRPr lang="fr-FR" sz="9400" i="1" kern="1200" dirty="0" smtClean="0">
                <a:solidFill>
                  <a:srgbClr val="8DC0D2"/>
                </a:solidFill>
                <a:latin typeface="+mj-lt"/>
                <a:ea typeface="+mj-ea"/>
                <a:cs typeface="+mj-cs"/>
              </a:defRPr>
            </a:lvl1pPr>
          </a:lstStyle>
          <a:p>
            <a:pPr lvl="0"/>
            <a:r>
              <a:rPr lang="fr-FR" dirty="0"/>
              <a:t>00</a:t>
            </a:r>
          </a:p>
        </p:txBody>
      </p:sp>
      <p:cxnSp>
        <p:nvCxnSpPr>
          <p:cNvPr id="25" name="Connecteur droit 24">
            <a:extLst>
              <a:ext uri="{FF2B5EF4-FFF2-40B4-BE49-F238E27FC236}">
                <a16:creationId xmlns:a16="http://schemas.microsoft.com/office/drawing/2014/main" id="{9E352F91-7A4A-4F1F-8EE1-3AC179301483}"/>
              </a:ext>
            </a:extLst>
          </p:cNvPr>
          <p:cNvCxnSpPr/>
          <p:nvPr/>
        </p:nvCxnSpPr>
        <p:spPr>
          <a:xfrm>
            <a:off x="1240277" y="1906621"/>
            <a:ext cx="3107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083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8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16781" y="833182"/>
            <a:ext cx="6511290" cy="854080"/>
          </a:xfrm>
        </p:spPr>
        <p:txBody>
          <a:bodyPr wrap="square" anchor="b" anchorCtr="0">
            <a:spAutoFit/>
          </a:bodyPr>
          <a:lstStyle>
            <a:lvl1pPr>
              <a:defRPr sz="5500"/>
            </a:lvl1pPr>
          </a:lstStyle>
          <a:p>
            <a:r>
              <a:rPr lang="fr-FR" dirty="0"/>
              <a:t>Chiffres clé</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25" name="Connecteur droit 24">
            <a:extLst>
              <a:ext uri="{FF2B5EF4-FFF2-40B4-BE49-F238E27FC236}">
                <a16:creationId xmlns:a16="http://schemas.microsoft.com/office/drawing/2014/main" id="{9E352F91-7A4A-4F1F-8EE1-3AC179301483}"/>
              </a:ext>
            </a:extLst>
          </p:cNvPr>
          <p:cNvCxnSpPr/>
          <p:nvPr/>
        </p:nvCxnSpPr>
        <p:spPr>
          <a:xfrm>
            <a:off x="1240277" y="1906621"/>
            <a:ext cx="3107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Espace réservé du graphique 9">
            <a:extLst>
              <a:ext uri="{FF2B5EF4-FFF2-40B4-BE49-F238E27FC236}">
                <a16:creationId xmlns:a16="http://schemas.microsoft.com/office/drawing/2014/main" id="{A47EB396-8250-44AD-AB96-84D368286941}"/>
              </a:ext>
            </a:extLst>
          </p:cNvPr>
          <p:cNvSpPr>
            <a:spLocks noGrp="1"/>
          </p:cNvSpPr>
          <p:nvPr>
            <p:ph type="chart" sz="quarter" idx="13"/>
          </p:nvPr>
        </p:nvSpPr>
        <p:spPr>
          <a:xfrm>
            <a:off x="1240277" y="2231715"/>
            <a:ext cx="2561923" cy="2198687"/>
          </a:xfrm>
        </p:spPr>
        <p:txBody>
          <a:bodyPr/>
          <a:lstStyle/>
          <a:p>
            <a:r>
              <a:rPr lang="fr-FR"/>
              <a:t>Cliquez sur l'icône pour ajouter un graphique</a:t>
            </a:r>
            <a:endParaRPr lang="fr-FR" dirty="0"/>
          </a:p>
        </p:txBody>
      </p:sp>
      <p:sp>
        <p:nvSpPr>
          <p:cNvPr id="14" name="Espace réservé du texte 13">
            <a:extLst>
              <a:ext uri="{FF2B5EF4-FFF2-40B4-BE49-F238E27FC236}">
                <a16:creationId xmlns:a16="http://schemas.microsoft.com/office/drawing/2014/main" id="{4841A699-3A61-4D35-9A96-DBB5C5221484}"/>
              </a:ext>
            </a:extLst>
          </p:cNvPr>
          <p:cNvSpPr>
            <a:spLocks noGrp="1"/>
          </p:cNvSpPr>
          <p:nvPr>
            <p:ph type="body" sz="quarter" idx="14"/>
          </p:nvPr>
        </p:nvSpPr>
        <p:spPr>
          <a:xfrm>
            <a:off x="1240277" y="4430402"/>
            <a:ext cx="2561923" cy="466281"/>
          </a:xfrm>
        </p:spPr>
        <p:txBody>
          <a:bodyPr/>
          <a:lstStyle>
            <a:lvl1pPr>
              <a:spcBef>
                <a:spcPts val="0"/>
              </a:spcBef>
              <a:defRPr sz="900" b="1" cap="all" baseline="0">
                <a:latin typeface="+mj-lt"/>
              </a:defRPr>
            </a:lvl1pPr>
            <a:lvl2pPr>
              <a:spcBef>
                <a:spcPts val="0"/>
              </a:spcBef>
              <a:defRPr sz="900"/>
            </a:lvl2pPr>
            <a:lvl3pPr>
              <a:defRPr sz="1400"/>
            </a:lvl3pPr>
            <a:lvl4pPr>
              <a:defRPr sz="1200"/>
            </a:lvl4pPr>
            <a:lvl5pPr>
              <a:defRPr sz="1200"/>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341683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2460FB2-521E-46E2-AB95-23B0C479E009}" type="datetimeFigureOut">
              <a:rPr lang="fr-FR"/>
              <a:pPr>
                <a:defRPr/>
              </a:pPr>
              <a:t>27/09/2024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36CB02E-7E59-4E97-A579-3AC534BBBFDB}" type="slidenum">
              <a:rPr lang="fr-FR"/>
              <a:pPr>
                <a:defRPr/>
              </a:pPr>
              <a:t>‹N°›</a:t>
            </a:fld>
            <a:endParaRPr lang="fr-FR"/>
          </a:p>
        </p:txBody>
      </p:sp>
    </p:spTree>
    <p:extLst>
      <p:ext uri="{BB962C8B-B14F-4D97-AF65-F5344CB8AC3E}">
        <p14:creationId xmlns:p14="http://schemas.microsoft.com/office/powerpoint/2010/main" val="42003914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9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16781" y="833182"/>
            <a:ext cx="9434942" cy="854080"/>
          </a:xfrm>
        </p:spPr>
        <p:txBody>
          <a:bodyPr wrap="square" anchor="b" anchorCtr="0">
            <a:spAutoFit/>
          </a:bodyPr>
          <a:lstStyle>
            <a:lvl1pPr>
              <a:defRPr sz="5500"/>
            </a:lvl1pPr>
          </a:lstStyle>
          <a:p>
            <a:r>
              <a:rPr lang="fr-FR" dirty="0"/>
              <a:t>Titre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25" name="Connecteur droit 24">
            <a:extLst>
              <a:ext uri="{FF2B5EF4-FFF2-40B4-BE49-F238E27FC236}">
                <a16:creationId xmlns:a16="http://schemas.microsoft.com/office/drawing/2014/main" id="{9E352F91-7A4A-4F1F-8EE1-3AC179301483}"/>
              </a:ext>
            </a:extLst>
          </p:cNvPr>
          <p:cNvCxnSpPr/>
          <p:nvPr/>
        </p:nvCxnSpPr>
        <p:spPr>
          <a:xfrm>
            <a:off x="1240277" y="1906621"/>
            <a:ext cx="3107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59A81D51-A373-4A9A-83B3-141332DF1319}"/>
              </a:ext>
            </a:extLst>
          </p:cNvPr>
          <p:cNvSpPr>
            <a:spLocks noGrp="1"/>
          </p:cNvSpPr>
          <p:nvPr>
            <p:ph sz="quarter" idx="13"/>
          </p:nvPr>
        </p:nvSpPr>
        <p:spPr>
          <a:xfrm>
            <a:off x="1516063" y="2189163"/>
            <a:ext cx="9436100" cy="31718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2112047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7_Titre et contenu">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E53FBA-AB9F-40C0-BA9A-B09B1E659B8C}"/>
              </a:ext>
            </a:extLst>
          </p:cNvPr>
          <p:cNvSpPr/>
          <p:nvPr/>
        </p:nvSpPr>
        <p:spPr>
          <a:xfrm>
            <a:off x="0" y="5579570"/>
            <a:ext cx="12192000" cy="127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9D942F1B-D08C-4DCA-BF08-1EFE7FF39AC0}"/>
              </a:ext>
            </a:extLst>
          </p:cNvPr>
          <p:cNvPicPr>
            <a:picLocks noChangeAspect="1"/>
          </p:cNvPicPr>
          <p:nvPr/>
        </p:nvPicPr>
        <p:blipFill rotWithShape="1">
          <a:blip r:embed="rId2">
            <a:extLst>
              <a:ext uri="{28A0092B-C50C-407E-A947-70E740481C1C}">
                <a14:useLocalDpi xmlns:a14="http://schemas.microsoft.com/office/drawing/2010/main" val="0"/>
              </a:ext>
            </a:extLst>
          </a:blip>
          <a:srcRect t="341" r="-418" b="18570"/>
          <a:stretch/>
        </p:blipFill>
        <p:spPr>
          <a:xfrm>
            <a:off x="-11724" y="0"/>
            <a:ext cx="12285785" cy="5579570"/>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16781" y="833182"/>
            <a:ext cx="6511290" cy="854080"/>
          </a:xfrm>
        </p:spPr>
        <p:txBody>
          <a:bodyPr wrap="square" anchor="b" anchorCtr="0">
            <a:spAutoFit/>
          </a:bodyPr>
          <a:lstStyle>
            <a:lvl1pPr>
              <a:defRPr sz="5500">
                <a:solidFill>
                  <a:schemeClr val="bg1"/>
                </a:solidFill>
              </a:defRPr>
            </a:lvl1pPr>
          </a:lstStyle>
          <a:p>
            <a:r>
              <a:rPr lang="fr-FR" dirty="0"/>
              <a:t>Chiffres clés</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bg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bg1"/>
                </a:solidFill>
              </a:defRPr>
            </a:lvl1pPr>
          </a:lstStyle>
          <a:p>
            <a:fld id="{2A16FC1A-916E-4F4B-B407-4DF6EC2BAFF6}" type="slidenum">
              <a:rPr lang="fr-FR" smtClean="0"/>
              <a:t>‹N°›</a:t>
            </a:fld>
            <a:endParaRPr lang="fr-FR"/>
          </a:p>
        </p:txBody>
      </p:sp>
      <p:cxnSp>
        <p:nvCxnSpPr>
          <p:cNvPr id="25" name="Connecteur droit 24">
            <a:extLst>
              <a:ext uri="{FF2B5EF4-FFF2-40B4-BE49-F238E27FC236}">
                <a16:creationId xmlns:a16="http://schemas.microsoft.com/office/drawing/2014/main" id="{9E352F91-7A4A-4F1F-8EE1-3AC179301483}"/>
              </a:ext>
            </a:extLst>
          </p:cNvPr>
          <p:cNvCxnSpPr/>
          <p:nvPr/>
        </p:nvCxnSpPr>
        <p:spPr>
          <a:xfrm>
            <a:off x="1240277" y="1906621"/>
            <a:ext cx="31079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space réservé du graphique 11">
            <a:extLst>
              <a:ext uri="{FF2B5EF4-FFF2-40B4-BE49-F238E27FC236}">
                <a16:creationId xmlns:a16="http://schemas.microsoft.com/office/drawing/2014/main" id="{3FB57BFB-54AA-458A-9900-C307374290BF}"/>
              </a:ext>
            </a:extLst>
          </p:cNvPr>
          <p:cNvSpPr>
            <a:spLocks noGrp="1"/>
          </p:cNvSpPr>
          <p:nvPr>
            <p:ph type="chart" sz="quarter" idx="13"/>
          </p:nvPr>
        </p:nvSpPr>
        <p:spPr>
          <a:xfrm>
            <a:off x="1239838" y="2157413"/>
            <a:ext cx="9712325" cy="3361214"/>
          </a:xfrm>
        </p:spPr>
        <p:txBody>
          <a:bodyPr/>
          <a:lstStyle>
            <a:lvl1pPr>
              <a:defRPr>
                <a:solidFill>
                  <a:schemeClr val="bg1"/>
                </a:solidFill>
              </a:defRPr>
            </a:lvl1pPr>
          </a:lstStyle>
          <a:p>
            <a:r>
              <a:rPr lang="fr-FR"/>
              <a:t>Cliquez sur l'icône pour ajouter un graphique</a:t>
            </a:r>
            <a:endParaRPr lang="fr-FR" dirty="0"/>
          </a:p>
        </p:txBody>
      </p:sp>
      <p:cxnSp>
        <p:nvCxnSpPr>
          <p:cNvPr id="28" name="Connecteur droit 27">
            <a:extLst>
              <a:ext uri="{FF2B5EF4-FFF2-40B4-BE49-F238E27FC236}">
                <a16:creationId xmlns:a16="http://schemas.microsoft.com/office/drawing/2014/main" id="{33B3CCD6-6BE5-4B13-82C0-B2CD848E9B24}"/>
              </a:ext>
            </a:extLst>
          </p:cNvPr>
          <p:cNvCxnSpPr>
            <a:cxnSpLocks/>
          </p:cNvCxnSpPr>
          <p:nvPr/>
        </p:nvCxnSpPr>
        <p:spPr>
          <a:xfrm>
            <a:off x="11109600" y="5871600"/>
            <a:ext cx="0" cy="627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28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797BC1-6176-4979-9A12-005017284F46}"/>
              </a:ext>
            </a:extLst>
          </p:cNvPr>
          <p:cNvSpPr/>
          <p:nvPr/>
        </p:nvSpPr>
        <p:spPr>
          <a:xfrm>
            <a:off x="0" y="0"/>
            <a:ext cx="12191998" cy="5580376"/>
          </a:xfrm>
          <a:prstGeom prst="rect">
            <a:avLst/>
          </a:prstGeom>
          <a:solidFill>
            <a:srgbClr val="BC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1999"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52875" y="1264232"/>
            <a:ext cx="6511290" cy="854080"/>
          </a:xfrm>
        </p:spPr>
        <p:txBody>
          <a:bodyPr wrap="square" anchor="b" anchorCtr="0">
            <a:spAutoFit/>
          </a:bodyPr>
          <a:lstStyle>
            <a:lvl1pPr>
              <a:defRPr sz="5500"/>
            </a:lvl1pPr>
          </a:lstStyle>
          <a:p>
            <a:r>
              <a:rPr lang="fr-FR" dirty="0"/>
              <a:t>Points clés</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552876" y="3342360"/>
            <a:ext cx="2790524" cy="447588"/>
          </a:xfrm>
        </p:spPr>
        <p:txBody>
          <a:bodyPr rIns="0"/>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3" name="Espace réservé du contenu 2">
            <a:extLst>
              <a:ext uri="{FF2B5EF4-FFF2-40B4-BE49-F238E27FC236}">
                <a16:creationId xmlns:a16="http://schemas.microsoft.com/office/drawing/2014/main" id="{93073E41-423C-4448-BC2F-A838FC363FAF}"/>
              </a:ext>
            </a:extLst>
          </p:cNvPr>
          <p:cNvSpPr>
            <a:spLocks noGrp="1"/>
          </p:cNvSpPr>
          <p:nvPr>
            <p:ph idx="13"/>
          </p:nvPr>
        </p:nvSpPr>
        <p:spPr>
          <a:xfrm>
            <a:off x="4700737" y="3342360"/>
            <a:ext cx="2790524" cy="447588"/>
          </a:xfrm>
        </p:spPr>
        <p:txBody>
          <a:bodyPr rIns="0"/>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
        <p:nvSpPr>
          <p:cNvPr id="15" name="Espace réservé du contenu 2">
            <a:extLst>
              <a:ext uri="{FF2B5EF4-FFF2-40B4-BE49-F238E27FC236}">
                <a16:creationId xmlns:a16="http://schemas.microsoft.com/office/drawing/2014/main" id="{74C04982-DA70-49EC-B8A4-BD2EC917E2FF}"/>
              </a:ext>
            </a:extLst>
          </p:cNvPr>
          <p:cNvSpPr>
            <a:spLocks noGrp="1"/>
          </p:cNvSpPr>
          <p:nvPr>
            <p:ph idx="14"/>
          </p:nvPr>
        </p:nvSpPr>
        <p:spPr>
          <a:xfrm>
            <a:off x="7848598" y="3342360"/>
            <a:ext cx="2790524" cy="447588"/>
          </a:xfrm>
        </p:spPr>
        <p:txBody>
          <a:bodyPr rIns="0"/>
          <a:lstStyle>
            <a:lvl1pPr>
              <a:spcBef>
                <a:spcPts val="2000"/>
              </a:spcBef>
              <a:defRPr sz="1200"/>
            </a:lvl1pPr>
            <a:lvl2pPr>
              <a:defRPr sz="1100"/>
            </a:lvl2pPr>
            <a:lvl3pPr>
              <a:defRPr sz="1050"/>
            </a:lvl3pPr>
            <a:lvl4pPr>
              <a:defRPr sz="1000"/>
            </a:lvl4pPr>
            <a:lvl5pPr>
              <a:defRPr sz="1000"/>
            </a:lvl5pPr>
          </a:lstStyle>
          <a:p>
            <a:pPr lvl="0"/>
            <a:r>
              <a:rPr lang="fr-FR"/>
              <a:t>Modifier les styles du texte du masque</a:t>
            </a:r>
          </a:p>
        </p:txBody>
      </p:sp>
    </p:spTree>
    <p:extLst>
      <p:ext uri="{BB962C8B-B14F-4D97-AF65-F5344CB8AC3E}">
        <p14:creationId xmlns:p14="http://schemas.microsoft.com/office/powerpoint/2010/main" val="27417297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6_Titre et contenu">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2BA4609-BDF0-4578-8BF8-4CCA97767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4" name="Rectangle 13">
            <a:extLst>
              <a:ext uri="{FF2B5EF4-FFF2-40B4-BE49-F238E27FC236}">
                <a16:creationId xmlns:a16="http://schemas.microsoft.com/office/drawing/2014/main" id="{93387605-F25B-4062-B8B6-0CBF2D9EEAE6}"/>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552875" y="1264232"/>
            <a:ext cx="6511290" cy="854080"/>
          </a:xfrm>
        </p:spPr>
        <p:txBody>
          <a:bodyPr wrap="square" anchor="b" anchorCtr="0">
            <a:spAutoFit/>
          </a:bodyPr>
          <a:lstStyle>
            <a:lvl1pPr>
              <a:defRPr sz="5500">
                <a:solidFill>
                  <a:schemeClr val="bg1"/>
                </a:solidFill>
              </a:defRPr>
            </a:lvl1pPr>
          </a:lstStyle>
          <a:p>
            <a:r>
              <a:rPr lang="fr-FR" dirty="0"/>
              <a:t>Points clés</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552876" y="3342360"/>
            <a:ext cx="2790524" cy="424732"/>
          </a:xfrm>
        </p:spPr>
        <p:txBody>
          <a:bodyPr rIns="0"/>
          <a:lstStyle>
            <a:lvl1pPr>
              <a:spcBef>
                <a:spcPts val="2000"/>
              </a:spcBef>
              <a:defRPr sz="1200">
                <a:solidFill>
                  <a:schemeClr val="bg1"/>
                </a:solidFill>
              </a:defRPr>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3" name="Espace réservé du contenu 2">
            <a:extLst>
              <a:ext uri="{FF2B5EF4-FFF2-40B4-BE49-F238E27FC236}">
                <a16:creationId xmlns:a16="http://schemas.microsoft.com/office/drawing/2014/main" id="{93073E41-423C-4448-BC2F-A838FC363FAF}"/>
              </a:ext>
            </a:extLst>
          </p:cNvPr>
          <p:cNvSpPr>
            <a:spLocks noGrp="1"/>
          </p:cNvSpPr>
          <p:nvPr>
            <p:ph idx="13"/>
          </p:nvPr>
        </p:nvSpPr>
        <p:spPr>
          <a:xfrm>
            <a:off x="4700737" y="3342360"/>
            <a:ext cx="2790524" cy="424732"/>
          </a:xfrm>
        </p:spPr>
        <p:txBody>
          <a:bodyPr rIns="0"/>
          <a:lstStyle>
            <a:lvl1pPr>
              <a:spcBef>
                <a:spcPts val="2000"/>
              </a:spcBef>
              <a:defRPr sz="1200">
                <a:solidFill>
                  <a:schemeClr val="bg1"/>
                </a:solidFill>
              </a:defRPr>
            </a:lvl1pPr>
            <a:lvl2pPr>
              <a:defRPr sz="1100"/>
            </a:lvl2pPr>
            <a:lvl3pPr>
              <a:defRPr sz="1050"/>
            </a:lvl3pPr>
            <a:lvl4pPr>
              <a:defRPr sz="1000"/>
            </a:lvl4pPr>
            <a:lvl5pPr>
              <a:defRPr sz="1000"/>
            </a:lvl5pPr>
          </a:lstStyle>
          <a:p>
            <a:pPr lvl="0"/>
            <a:r>
              <a:rPr lang="fr-FR"/>
              <a:t>Modifier les styles du texte du masque</a:t>
            </a:r>
          </a:p>
        </p:txBody>
      </p:sp>
      <p:sp>
        <p:nvSpPr>
          <p:cNvPr id="15" name="Espace réservé du contenu 2">
            <a:extLst>
              <a:ext uri="{FF2B5EF4-FFF2-40B4-BE49-F238E27FC236}">
                <a16:creationId xmlns:a16="http://schemas.microsoft.com/office/drawing/2014/main" id="{74C04982-DA70-49EC-B8A4-BD2EC917E2FF}"/>
              </a:ext>
            </a:extLst>
          </p:cNvPr>
          <p:cNvSpPr>
            <a:spLocks noGrp="1"/>
          </p:cNvSpPr>
          <p:nvPr>
            <p:ph idx="14"/>
          </p:nvPr>
        </p:nvSpPr>
        <p:spPr>
          <a:xfrm>
            <a:off x="7848598" y="3342360"/>
            <a:ext cx="2790524" cy="424732"/>
          </a:xfrm>
        </p:spPr>
        <p:txBody>
          <a:bodyPr rIns="0"/>
          <a:lstStyle>
            <a:lvl1pPr>
              <a:spcBef>
                <a:spcPts val="2000"/>
              </a:spcBef>
              <a:defRPr sz="1200">
                <a:solidFill>
                  <a:schemeClr val="bg1"/>
                </a:solidFill>
              </a:defRPr>
            </a:lvl1pPr>
            <a:lvl2pPr>
              <a:defRPr sz="1100"/>
            </a:lvl2pPr>
            <a:lvl3pPr>
              <a:defRPr sz="1050"/>
            </a:lvl3pPr>
            <a:lvl4pPr>
              <a:defRPr sz="1000"/>
            </a:lvl4pPr>
            <a:lvl5pPr>
              <a:defRPr sz="1000"/>
            </a:lvl5pPr>
          </a:lstStyle>
          <a:p>
            <a:pPr lvl="0"/>
            <a:r>
              <a:rPr lang="fr-FR"/>
              <a:t>Modifier les styles du texte du masque</a:t>
            </a:r>
          </a:p>
        </p:txBody>
      </p:sp>
    </p:spTree>
    <p:extLst>
      <p:ext uri="{BB962C8B-B14F-4D97-AF65-F5344CB8AC3E}">
        <p14:creationId xmlns:p14="http://schemas.microsoft.com/office/powerpoint/2010/main" val="34694820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5_Titre et conten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797BC1-6176-4979-9A12-005017284F46}"/>
              </a:ext>
            </a:extLst>
          </p:cNvPr>
          <p:cNvSpPr/>
          <p:nvPr/>
        </p:nvSpPr>
        <p:spPr>
          <a:xfrm>
            <a:off x="0" y="0"/>
            <a:ext cx="12191998" cy="5580376"/>
          </a:xfrm>
          <a:prstGeom prst="rect">
            <a:avLst/>
          </a:prstGeom>
          <a:solidFill>
            <a:srgbClr val="BC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089B4B5-BCD6-4C8E-82F4-A279A359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1999" cy="1277624"/>
          </a:xfrm>
          <a:prstGeom prst="rect">
            <a:avLst/>
          </a:prstGeom>
        </p:spPr>
      </p:pic>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889859" y="1210095"/>
            <a:ext cx="6511290" cy="784830"/>
          </a:xfrm>
        </p:spPr>
        <p:txBody>
          <a:bodyPr wrap="square" anchor="b" anchorCtr="0">
            <a:spAutoFit/>
          </a:bodyPr>
          <a:lstStyle>
            <a:lvl1pPr>
              <a:defRPr sz="5000"/>
            </a:lvl1pPr>
          </a:lstStyle>
          <a:p>
            <a:r>
              <a:rPr lang="fr-FR" dirty="0"/>
              <a:t>Points clés</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353201" y="2175988"/>
            <a:ext cx="6320189" cy="2663378"/>
          </a:xfrm>
        </p:spPr>
        <p:txBody>
          <a:bodyPr rIns="0"/>
          <a:lstStyle>
            <a:lvl1pPr>
              <a:spcBef>
                <a:spcPts val="2000"/>
              </a:spcBef>
              <a:defRPr sz="2700"/>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Tree>
    <p:extLst>
      <p:ext uri="{BB962C8B-B14F-4D97-AF65-F5344CB8AC3E}">
        <p14:creationId xmlns:p14="http://schemas.microsoft.com/office/powerpoint/2010/main" val="3322805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7_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3E2259A-3DB9-4EF9-ABC9-C35DAA82E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2" name="Rectangle 11">
            <a:extLst>
              <a:ext uri="{FF2B5EF4-FFF2-40B4-BE49-F238E27FC236}">
                <a16:creationId xmlns:a16="http://schemas.microsoft.com/office/drawing/2014/main" id="{C78F9EBB-7841-45BE-8208-4EEF37CF083C}"/>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F57F307F-1ECF-4A84-A386-F3546B54E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9" name="Connecteur droit 8">
            <a:extLst>
              <a:ext uri="{FF2B5EF4-FFF2-40B4-BE49-F238E27FC236}">
                <a16:creationId xmlns:a16="http://schemas.microsoft.com/office/drawing/2014/main" id="{BBD0D68E-4921-4E0E-82E1-CD6A3444B5C8}"/>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889859" y="1210095"/>
            <a:ext cx="6511290" cy="784830"/>
          </a:xfrm>
        </p:spPr>
        <p:txBody>
          <a:bodyPr wrap="square" anchor="b" anchorCtr="0">
            <a:spAutoFit/>
          </a:bodyPr>
          <a:lstStyle>
            <a:lvl1pPr>
              <a:defRPr sz="5000">
                <a:solidFill>
                  <a:schemeClr val="bg1"/>
                </a:solidFill>
              </a:defRPr>
            </a:lvl1pPr>
          </a:lstStyle>
          <a:p>
            <a:r>
              <a:rPr lang="fr-FR" dirty="0"/>
              <a:t>Points clés</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3353201" y="2175988"/>
            <a:ext cx="6320189" cy="840230"/>
          </a:xfrm>
        </p:spPr>
        <p:txBody>
          <a:bodyPr rIns="0"/>
          <a:lstStyle>
            <a:lvl1pPr>
              <a:spcBef>
                <a:spcPts val="2000"/>
              </a:spcBef>
              <a:defRPr sz="2700">
                <a:solidFill>
                  <a:schemeClr val="bg1"/>
                </a:solidFill>
              </a:defRPr>
            </a:lvl1pPr>
            <a:lvl2pPr>
              <a:defRPr sz="1100"/>
            </a:lvl2pPr>
            <a:lvl3pPr>
              <a:defRPr sz="1050"/>
            </a:lvl3pPr>
            <a:lvl4pPr>
              <a:defRPr sz="1000"/>
            </a:lvl4pPr>
            <a:lvl5pPr>
              <a:defRPr sz="100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Tree>
    <p:extLst>
      <p:ext uri="{BB962C8B-B14F-4D97-AF65-F5344CB8AC3E}">
        <p14:creationId xmlns:p14="http://schemas.microsoft.com/office/powerpoint/2010/main" val="34907016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CF4830-DE14-41D4-8CCB-358696938B1C}"/>
              </a:ext>
            </a:extLst>
          </p:cNvPr>
          <p:cNvSpPr/>
          <p:nvPr/>
        </p:nvSpPr>
        <p:spPr>
          <a:xfrm>
            <a:off x="0" y="5579570"/>
            <a:ext cx="12192000" cy="127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7069014" y="654964"/>
            <a:ext cx="4284786" cy="757130"/>
          </a:xfrm>
        </p:spPr>
        <p:txBody>
          <a:bodyPr lIns="0" rIns="0" anchor="b" anchorCtr="0">
            <a:spAutoFit/>
          </a:bodyPr>
          <a:lstStyle>
            <a:lvl1pPr>
              <a:defRPr sz="4800">
                <a:solidFill>
                  <a:srgbClr val="2F6D88"/>
                </a:solidFill>
              </a:defRPr>
            </a:lvl1pPr>
          </a:lstStyle>
          <a:p>
            <a:r>
              <a:rPr lang="fr-FR" dirty="0"/>
              <a:t>Sommaire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7069014" y="1825625"/>
            <a:ext cx="3270280" cy="507831"/>
          </a:xfrm>
        </p:spPr>
        <p:txBody>
          <a:bodyPr lIns="0" rIns="0"/>
          <a:lstStyle>
            <a:lvl1pPr>
              <a:spcBef>
                <a:spcPts val="2000"/>
              </a:spcBef>
              <a:defRPr sz="1500">
                <a:solidFill>
                  <a:srgbClr val="2897A1"/>
                </a:solidFill>
              </a:defRPr>
            </a:lvl1pPr>
            <a:lvl2pPr>
              <a:defRPr sz="1200"/>
            </a:lvl2pPr>
            <a:lvl3pPr>
              <a:defRPr sz="1100"/>
            </a:lvl3pPr>
            <a:lvl4pPr>
              <a:defRPr sz="1050"/>
            </a:lvl4pPr>
            <a:lvl5pPr>
              <a:defRPr sz="105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bg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bg1"/>
                </a:solidFill>
              </a:defRPr>
            </a:lvl1pPr>
          </a:lstStyle>
          <a:p>
            <a:fld id="{2A16FC1A-916E-4F4B-B407-4DF6EC2BAFF6}" type="slidenum">
              <a:rPr lang="fr-FR" smtClean="0"/>
              <a:t>‹N°›</a:t>
            </a:fld>
            <a:endParaRPr lang="fr-FR"/>
          </a:p>
        </p:txBody>
      </p:sp>
      <p:sp>
        <p:nvSpPr>
          <p:cNvPr id="12" name="Espace réservé pour une image  11">
            <a:extLst>
              <a:ext uri="{FF2B5EF4-FFF2-40B4-BE49-F238E27FC236}">
                <a16:creationId xmlns:a16="http://schemas.microsoft.com/office/drawing/2014/main" id="{B05FB062-91BB-4508-80AE-626F7D057952}"/>
              </a:ext>
            </a:extLst>
          </p:cNvPr>
          <p:cNvSpPr>
            <a:spLocks noGrp="1"/>
          </p:cNvSpPr>
          <p:nvPr>
            <p:ph type="pic" sz="quarter" idx="13"/>
          </p:nvPr>
        </p:nvSpPr>
        <p:spPr>
          <a:xfrm>
            <a:off x="0" y="0"/>
            <a:ext cx="6096000" cy="5580063"/>
          </a:xfrm>
          <a:solidFill>
            <a:schemeClr val="bg1">
              <a:lumMod val="85000"/>
            </a:schemeClr>
          </a:solidFill>
        </p:spPr>
        <p:txBody>
          <a:bodyPr/>
          <a:lstStyle/>
          <a:p>
            <a:r>
              <a:rPr lang="fr-FR"/>
              <a:t>Cliquez sur l'icône pour ajouter une image</a:t>
            </a:r>
          </a:p>
        </p:txBody>
      </p:sp>
      <p:cxnSp>
        <p:nvCxnSpPr>
          <p:cNvPr id="13" name="Connecteur droit 12">
            <a:extLst>
              <a:ext uri="{FF2B5EF4-FFF2-40B4-BE49-F238E27FC236}">
                <a16:creationId xmlns:a16="http://schemas.microsoft.com/office/drawing/2014/main" id="{9E9E67F4-1799-424D-84A0-14DDDDA16491}"/>
              </a:ext>
            </a:extLst>
          </p:cNvPr>
          <p:cNvCxnSpPr>
            <a:cxnSpLocks/>
          </p:cNvCxnSpPr>
          <p:nvPr/>
        </p:nvCxnSpPr>
        <p:spPr>
          <a:xfrm>
            <a:off x="11108192" y="5872964"/>
            <a:ext cx="0" cy="627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406A3FF1-5BA8-4212-A9EC-9DEA75492F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Tree>
    <p:extLst>
      <p:ext uri="{BB962C8B-B14F-4D97-AF65-F5344CB8AC3E}">
        <p14:creationId xmlns:p14="http://schemas.microsoft.com/office/powerpoint/2010/main" val="27579282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0_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87B1D-8C2F-4BC2-9ED6-EA5A618FBEA1}"/>
              </a:ext>
            </a:extLst>
          </p:cNvPr>
          <p:cNvSpPr/>
          <p:nvPr/>
        </p:nvSpPr>
        <p:spPr>
          <a:xfrm>
            <a:off x="6096000" y="-312"/>
            <a:ext cx="6096000" cy="5580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5E25B57-DC63-41AC-BCB5-E19525A37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7069014" y="654964"/>
            <a:ext cx="4284786" cy="757130"/>
          </a:xfrm>
        </p:spPr>
        <p:txBody>
          <a:bodyPr lIns="0" rIns="0" anchor="b" anchorCtr="0">
            <a:spAutoFit/>
          </a:bodyPr>
          <a:lstStyle>
            <a:lvl1pPr>
              <a:defRPr sz="4800">
                <a:solidFill>
                  <a:schemeClr val="bg1"/>
                </a:solidFill>
              </a:defRPr>
            </a:lvl1pPr>
          </a:lstStyle>
          <a:p>
            <a:r>
              <a:rPr lang="fr-FR" dirty="0"/>
              <a:t>Sommaire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7069014" y="1825625"/>
            <a:ext cx="3270280" cy="507831"/>
          </a:xfrm>
        </p:spPr>
        <p:txBody>
          <a:bodyPr lIns="0" rIns="0"/>
          <a:lstStyle>
            <a:lvl1pPr>
              <a:spcBef>
                <a:spcPts val="2000"/>
              </a:spcBef>
              <a:defRPr sz="1500">
                <a:solidFill>
                  <a:schemeClr val="bg1"/>
                </a:solidFill>
              </a:defRPr>
            </a:lvl1pPr>
            <a:lvl2pPr>
              <a:defRPr sz="1200"/>
            </a:lvl2pPr>
            <a:lvl3pPr>
              <a:defRPr sz="1100"/>
            </a:lvl3pPr>
            <a:lvl4pPr>
              <a:defRPr sz="1050"/>
            </a:lvl4pPr>
            <a:lvl5pPr>
              <a:defRPr sz="1050"/>
            </a:lvl5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a:solidFill>
                  <a:schemeClr val="tx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tx1"/>
                </a:solidFill>
              </a:defRPr>
            </a:lvl1pPr>
          </a:lstStyle>
          <a:p>
            <a:fld id="{2A16FC1A-916E-4F4B-B407-4DF6EC2BAFF6}" type="slidenum">
              <a:rPr lang="fr-FR" smtClean="0"/>
              <a:t>‹N°›</a:t>
            </a:fld>
            <a:endParaRPr lang="fr-FR"/>
          </a:p>
        </p:txBody>
      </p:sp>
      <p:sp>
        <p:nvSpPr>
          <p:cNvPr id="12" name="Espace réservé pour une image  11">
            <a:extLst>
              <a:ext uri="{FF2B5EF4-FFF2-40B4-BE49-F238E27FC236}">
                <a16:creationId xmlns:a16="http://schemas.microsoft.com/office/drawing/2014/main" id="{B05FB062-91BB-4508-80AE-626F7D057952}"/>
              </a:ext>
            </a:extLst>
          </p:cNvPr>
          <p:cNvSpPr>
            <a:spLocks noGrp="1"/>
          </p:cNvSpPr>
          <p:nvPr>
            <p:ph type="pic" sz="quarter" idx="13"/>
          </p:nvPr>
        </p:nvSpPr>
        <p:spPr>
          <a:xfrm>
            <a:off x="0" y="0"/>
            <a:ext cx="6096000" cy="5580063"/>
          </a:xfrm>
          <a:solidFill>
            <a:schemeClr val="bg1">
              <a:lumMod val="85000"/>
            </a:schemeClr>
          </a:solidFill>
        </p:spPr>
        <p:txBody>
          <a:bodyPr/>
          <a:lstStyle/>
          <a:p>
            <a:r>
              <a:rPr lang="fr-FR"/>
              <a:t>Cliquez sur l'icône pour ajouter une image</a:t>
            </a:r>
          </a:p>
        </p:txBody>
      </p:sp>
      <p:cxnSp>
        <p:nvCxnSpPr>
          <p:cNvPr id="13" name="Connecteur droit 12">
            <a:extLst>
              <a:ext uri="{FF2B5EF4-FFF2-40B4-BE49-F238E27FC236}">
                <a16:creationId xmlns:a16="http://schemas.microsoft.com/office/drawing/2014/main" id="{9E9E67F4-1799-424D-84A0-14DDDDA16491}"/>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406A3FF1-5BA8-4212-A9EC-9DEA75492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Tree>
    <p:extLst>
      <p:ext uri="{BB962C8B-B14F-4D97-AF65-F5344CB8AC3E}">
        <p14:creationId xmlns:p14="http://schemas.microsoft.com/office/powerpoint/2010/main" val="2556312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A451B-2134-4BAC-8761-9FDB2F7C31F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1149828E-7D82-4C90-8DE7-709BCD1FB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a:extLst>
              <a:ext uri="{FF2B5EF4-FFF2-40B4-BE49-F238E27FC236}">
                <a16:creationId xmlns:a16="http://schemas.microsoft.com/office/drawing/2014/main" id="{5C4DA5CE-C8C9-4E77-BE2A-A8601467C335}"/>
              </a:ext>
            </a:extLst>
          </p:cNvPr>
          <p:cNvSpPr>
            <a:spLocks noGrp="1"/>
          </p:cNvSpPr>
          <p:nvPr>
            <p:ph type="ftr" sz="quarter" idx="11"/>
          </p:nvPr>
        </p:nvSpPr>
        <p:spPr>
          <a:xfrm>
            <a:off x="7755118" y="5788523"/>
            <a:ext cx="3196605" cy="612860"/>
          </a:xfrm>
          <a:prstGeom prst="rect">
            <a:avLst/>
          </a:prstGeom>
        </p:spPr>
        <p:txBody>
          <a:bodyPr/>
          <a:lstStyle>
            <a:lvl1pPr>
              <a:defRPr b="0"/>
            </a:lvl1pPr>
          </a:lstStyle>
          <a:p>
            <a:endParaRPr lang="fr-FR"/>
          </a:p>
        </p:txBody>
      </p:sp>
      <p:sp>
        <p:nvSpPr>
          <p:cNvPr id="6" name="Espace réservé du numéro de diapositive 5">
            <a:extLst>
              <a:ext uri="{FF2B5EF4-FFF2-40B4-BE49-F238E27FC236}">
                <a16:creationId xmlns:a16="http://schemas.microsoft.com/office/drawing/2014/main" id="{78E58C5A-F448-4F81-B1E1-1BB7FA21F1B8}"/>
              </a:ext>
            </a:extLst>
          </p:cNvPr>
          <p:cNvSpPr>
            <a:spLocks noGrp="1"/>
          </p:cNvSpPr>
          <p:nvPr>
            <p:ph type="sldNum" sz="quarter" idx="12"/>
          </p:nvPr>
        </p:nvSpPr>
        <p:spPr/>
        <p:txBody>
          <a:bodyPr/>
          <a:lstStyle/>
          <a:p>
            <a:fld id="{2A16FC1A-916E-4F4B-B407-4DF6EC2BAFF6}" type="slidenum">
              <a:rPr lang="fr-FR" smtClean="0"/>
              <a:t>‹N°›</a:t>
            </a:fld>
            <a:endParaRPr lang="fr-FR"/>
          </a:p>
        </p:txBody>
      </p:sp>
    </p:spTree>
    <p:extLst>
      <p:ext uri="{BB962C8B-B14F-4D97-AF65-F5344CB8AC3E}">
        <p14:creationId xmlns:p14="http://schemas.microsoft.com/office/powerpoint/2010/main" val="9098123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3761CC64-C824-4175-B996-ABE3F3DC993E}"/>
              </a:ext>
            </a:extLst>
          </p:cNvPr>
          <p:cNvSpPr>
            <a:spLocks noGrp="1"/>
          </p:cNvSpPr>
          <p:nvPr>
            <p:ph type="pic" sz="quarter" idx="13"/>
          </p:nvPr>
        </p:nvSpPr>
        <p:spPr>
          <a:xfrm>
            <a:off x="0" y="0"/>
            <a:ext cx="12192000" cy="6858000"/>
          </a:xfrm>
        </p:spPr>
        <p:txBody>
          <a:bodyPr/>
          <a:lstStyle/>
          <a:p>
            <a:r>
              <a:rPr lang="fr-FR"/>
              <a:t>Cliquez sur l'icône pour ajouter une image</a:t>
            </a:r>
          </a:p>
        </p:txBody>
      </p:sp>
      <p:sp>
        <p:nvSpPr>
          <p:cNvPr id="2" name="Titre 1">
            <a:extLst>
              <a:ext uri="{FF2B5EF4-FFF2-40B4-BE49-F238E27FC236}">
                <a16:creationId xmlns:a16="http://schemas.microsoft.com/office/drawing/2014/main" id="{2E76A5D4-649A-4BEC-A4A2-E1A8E5CA579F}"/>
              </a:ext>
            </a:extLst>
          </p:cNvPr>
          <p:cNvSpPr>
            <a:spLocks noGrp="1"/>
          </p:cNvSpPr>
          <p:nvPr>
            <p:ph type="title"/>
          </p:nvPr>
        </p:nvSpPr>
        <p:spPr/>
        <p:txBody>
          <a:bodyPr/>
          <a:lstStyle/>
          <a:p>
            <a:r>
              <a:rPr lang="fr-FR"/>
              <a:t>Modifiez le style du titre</a:t>
            </a:r>
            <a:endParaRPr lang="fr-FR" dirty="0"/>
          </a:p>
        </p:txBody>
      </p:sp>
      <p:sp>
        <p:nvSpPr>
          <p:cNvPr id="4" name="Espace réservé du pied de page 3">
            <a:extLst>
              <a:ext uri="{FF2B5EF4-FFF2-40B4-BE49-F238E27FC236}">
                <a16:creationId xmlns:a16="http://schemas.microsoft.com/office/drawing/2014/main" id="{0F4D56D2-F553-4B57-9B60-E27DDDF25E82}"/>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5" name="Espace réservé du numéro de diapositive 4">
            <a:extLst>
              <a:ext uri="{FF2B5EF4-FFF2-40B4-BE49-F238E27FC236}">
                <a16:creationId xmlns:a16="http://schemas.microsoft.com/office/drawing/2014/main" id="{EE5EA849-FD9E-4194-AB62-1BC4646A9967}"/>
              </a:ext>
            </a:extLst>
          </p:cNvPr>
          <p:cNvSpPr>
            <a:spLocks noGrp="1"/>
          </p:cNvSpPr>
          <p:nvPr>
            <p:ph type="sldNum" sz="quarter" idx="12"/>
          </p:nvPr>
        </p:nvSpPr>
        <p:spPr/>
        <p:txBody>
          <a:bodyPr/>
          <a:lstStyle/>
          <a:p>
            <a:fld id="{2A16FC1A-916E-4F4B-B407-4DF6EC2BAFF6}" type="slidenum">
              <a:rPr lang="fr-FR" smtClean="0"/>
              <a:t>‹N°›</a:t>
            </a:fld>
            <a:endParaRPr lang="fr-FR"/>
          </a:p>
        </p:txBody>
      </p:sp>
    </p:spTree>
    <p:extLst>
      <p:ext uri="{BB962C8B-B14F-4D97-AF65-F5344CB8AC3E}">
        <p14:creationId xmlns:p14="http://schemas.microsoft.com/office/powerpoint/2010/main" val="242248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4"/>
            <a:ext cx="5386917" cy="639762"/>
          </a:xfrm>
        </p:spPr>
        <p:txBody>
          <a:bodyPr anchor="b"/>
          <a:lstStyle>
            <a:lvl1pPr marL="0" indent="0">
              <a:buNone/>
              <a:defRPr sz="2400" b="1"/>
            </a:lvl1pPr>
            <a:lvl2pPr marL="454269" indent="0">
              <a:buNone/>
              <a:defRPr sz="2000" b="1"/>
            </a:lvl2pPr>
            <a:lvl3pPr marL="908541" indent="0">
              <a:buNone/>
              <a:defRPr sz="1800" b="1"/>
            </a:lvl3pPr>
            <a:lvl4pPr marL="1362814" indent="0">
              <a:buNone/>
              <a:defRPr sz="1600" b="1"/>
            </a:lvl4pPr>
            <a:lvl5pPr marL="1817083" indent="0">
              <a:buNone/>
              <a:defRPr sz="1600" b="1"/>
            </a:lvl5pPr>
            <a:lvl6pPr marL="2271357" indent="0">
              <a:buNone/>
              <a:defRPr sz="1600" b="1"/>
            </a:lvl6pPr>
            <a:lvl7pPr marL="2725623" indent="0">
              <a:buNone/>
              <a:defRPr sz="1600" b="1"/>
            </a:lvl7pPr>
            <a:lvl8pPr marL="3179887" indent="0">
              <a:buNone/>
              <a:defRPr sz="1600" b="1"/>
            </a:lvl8pPr>
            <a:lvl9pPr marL="363416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4"/>
            <a:ext cx="5389033" cy="639762"/>
          </a:xfrm>
        </p:spPr>
        <p:txBody>
          <a:bodyPr anchor="b"/>
          <a:lstStyle>
            <a:lvl1pPr marL="0" indent="0">
              <a:buNone/>
              <a:defRPr sz="2400" b="1"/>
            </a:lvl1pPr>
            <a:lvl2pPr marL="454269" indent="0">
              <a:buNone/>
              <a:defRPr sz="2000" b="1"/>
            </a:lvl2pPr>
            <a:lvl3pPr marL="908541" indent="0">
              <a:buNone/>
              <a:defRPr sz="1800" b="1"/>
            </a:lvl3pPr>
            <a:lvl4pPr marL="1362814" indent="0">
              <a:buNone/>
              <a:defRPr sz="1600" b="1"/>
            </a:lvl4pPr>
            <a:lvl5pPr marL="1817083" indent="0">
              <a:buNone/>
              <a:defRPr sz="1600" b="1"/>
            </a:lvl5pPr>
            <a:lvl6pPr marL="2271357" indent="0">
              <a:buNone/>
              <a:defRPr sz="1600" b="1"/>
            </a:lvl6pPr>
            <a:lvl7pPr marL="2725623" indent="0">
              <a:buNone/>
              <a:defRPr sz="1600" b="1"/>
            </a:lvl7pPr>
            <a:lvl8pPr marL="3179887" indent="0">
              <a:buNone/>
              <a:defRPr sz="1600" b="1"/>
            </a:lvl8pPr>
            <a:lvl9pPr marL="3634165"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D6C5D3F-C1D9-46A1-8857-B0B694FD0DAC}" type="datetimeFigureOut">
              <a:rPr lang="fr-FR"/>
              <a:pPr>
                <a:defRPr/>
              </a:pPr>
              <a:t>27/09/2024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0A2A77A6-20E8-4FCD-A30C-BA651B58DE49}" type="slidenum">
              <a:rPr lang="fr-FR"/>
              <a:pPr>
                <a:defRPr/>
              </a:pPr>
              <a:t>‹N°›</a:t>
            </a:fld>
            <a:endParaRPr lang="fr-FR"/>
          </a:p>
        </p:txBody>
      </p:sp>
    </p:spTree>
    <p:extLst>
      <p:ext uri="{BB962C8B-B14F-4D97-AF65-F5344CB8AC3E}">
        <p14:creationId xmlns:p14="http://schemas.microsoft.com/office/powerpoint/2010/main" val="2604317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VISUEL PLEIN PO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812C7-BF99-431D-9C4D-3E3D2BE16A26}"/>
              </a:ext>
            </a:extLst>
          </p:cNvPr>
          <p:cNvSpPr/>
          <p:nvPr/>
        </p:nvSpPr>
        <p:spPr>
          <a:xfrm>
            <a:off x="11025051" y="5760720"/>
            <a:ext cx="209006" cy="940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pour une image  5">
            <a:extLst>
              <a:ext uri="{FF2B5EF4-FFF2-40B4-BE49-F238E27FC236}">
                <a16:creationId xmlns:a16="http://schemas.microsoft.com/office/drawing/2014/main" id="{F7F152B7-DF92-4368-BC2B-4AE02C0DE07F}"/>
              </a:ext>
            </a:extLst>
          </p:cNvPr>
          <p:cNvSpPr>
            <a:spLocks noGrp="1"/>
          </p:cNvSpPr>
          <p:nvPr>
            <p:ph type="pic" sz="quarter" idx="10"/>
          </p:nvPr>
        </p:nvSpPr>
        <p:spPr>
          <a:xfrm>
            <a:off x="0" y="0"/>
            <a:ext cx="12192000" cy="6858000"/>
          </a:xfrm>
          <a:solidFill>
            <a:schemeClr val="bg1">
              <a:lumMod val="85000"/>
            </a:schemeClr>
          </a:solidFill>
        </p:spPr>
        <p:txBody>
          <a:bodyPr/>
          <a:lstStyle/>
          <a:p>
            <a:r>
              <a:rPr lang="fr-FR"/>
              <a:t>Cliquez sur l'icône pour ajouter une image</a:t>
            </a:r>
            <a:endParaRPr lang="fr-FR" dirty="0"/>
          </a:p>
        </p:txBody>
      </p:sp>
    </p:spTree>
    <p:extLst>
      <p:ext uri="{BB962C8B-B14F-4D97-AF65-F5344CB8AC3E}">
        <p14:creationId xmlns:p14="http://schemas.microsoft.com/office/powerpoint/2010/main" val="25201306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8_Diapositive de t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6C6C09-DBF0-4C9C-BFC0-54A21E67D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hasCustomPrompt="1"/>
          </p:nvPr>
        </p:nvSpPr>
        <p:spPr>
          <a:xfrm>
            <a:off x="2299855" y="2119404"/>
            <a:ext cx="7592290" cy="1851276"/>
          </a:xfrm>
        </p:spPr>
        <p:txBody>
          <a:bodyPr wrap="square" lIns="0" rIns="0" anchor="b">
            <a:spAutoFit/>
          </a:bodyPr>
          <a:lstStyle>
            <a:lvl1pPr algn="ctr">
              <a:lnSpc>
                <a:spcPct val="90000"/>
              </a:lnSpc>
              <a:defRPr sz="12800" b="0" i="0" cap="all" baseline="0">
                <a:solidFill>
                  <a:schemeClr val="bg1"/>
                </a:solidFill>
                <a:latin typeface="+mj-lt"/>
              </a:defRPr>
            </a:lvl1pPr>
          </a:lstStyle>
          <a:p>
            <a:r>
              <a:rPr lang="fr-FR" dirty="0"/>
              <a:t>Merci !</a:t>
            </a:r>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3425037" y="4983695"/>
            <a:ext cx="5341925" cy="1307655"/>
          </a:xfrm>
        </p:spPr>
        <p:txBody>
          <a:bodyPr wrap="square" lIns="0" rIns="0" anchor="ctr" anchorCtr="0">
            <a:noAutofit/>
          </a:bodyPr>
          <a:lstStyle>
            <a:lvl1pPr marL="0" indent="0" algn="ctr">
              <a:lnSpc>
                <a:spcPct val="100000"/>
              </a:lnSpc>
              <a:spcBef>
                <a:spcPts val="0"/>
              </a:spcBef>
              <a:buNone/>
              <a:defRPr sz="13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cxnSp>
        <p:nvCxnSpPr>
          <p:cNvPr id="11" name="Connecteur droit 10">
            <a:extLst>
              <a:ext uri="{FF2B5EF4-FFF2-40B4-BE49-F238E27FC236}">
                <a16:creationId xmlns:a16="http://schemas.microsoft.com/office/drawing/2014/main" id="{ABBF29E4-CC07-47A3-A6BE-B90044E806ED}"/>
              </a:ext>
            </a:extLst>
          </p:cNvPr>
          <p:cNvCxnSpPr/>
          <p:nvPr/>
        </p:nvCxnSpPr>
        <p:spPr>
          <a:xfrm>
            <a:off x="4988030" y="4983695"/>
            <a:ext cx="22231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D078D00-4EFA-4366-86DE-E809854DB42F}"/>
              </a:ext>
            </a:extLst>
          </p:cNvPr>
          <p:cNvCxnSpPr/>
          <p:nvPr/>
        </p:nvCxnSpPr>
        <p:spPr>
          <a:xfrm>
            <a:off x="4988030" y="6291351"/>
            <a:ext cx="22231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4449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7A1B88-D879-4459-BFBF-ED009B014A9F}"/>
              </a:ext>
            </a:extLst>
          </p:cNvPr>
          <p:cNvSpPr>
            <a:spLocks noGrp="1"/>
          </p:cNvSpPr>
          <p:nvPr>
            <p:ph type="dt" sz="half" idx="10"/>
          </p:nvPr>
        </p:nvSpPr>
        <p:spPr/>
        <p:txBody>
          <a:bodyPr/>
          <a:lstStyle>
            <a:lvl1pPr>
              <a:defRPr>
                <a:latin typeface="MS Reference Sans Serif" panose="020B0604030504040204" pitchFamily="34" charset="0"/>
              </a:defRPr>
            </a:lvl1pPr>
          </a:lstStyle>
          <a:p>
            <a:fld id="{B2C48B16-8BE8-478B-814B-2C4B8BCADA82}" type="datetimeFigureOut">
              <a:rPr lang="fr-FR" smtClean="0"/>
              <a:t>27/09/2024</a:t>
            </a:fld>
            <a:endParaRPr lang="fr-FR"/>
          </a:p>
        </p:txBody>
      </p:sp>
      <p:sp>
        <p:nvSpPr>
          <p:cNvPr id="3" name="Espace réservé du pied de page 2">
            <a:extLst>
              <a:ext uri="{FF2B5EF4-FFF2-40B4-BE49-F238E27FC236}">
                <a16:creationId xmlns:a16="http://schemas.microsoft.com/office/drawing/2014/main" id="{27A860B9-FBE0-4297-B65D-143828D551C6}"/>
              </a:ext>
            </a:extLst>
          </p:cNvPr>
          <p:cNvSpPr>
            <a:spLocks noGrp="1"/>
          </p:cNvSpPr>
          <p:nvPr>
            <p:ph type="ftr" sz="quarter" idx="11"/>
          </p:nvPr>
        </p:nvSpPr>
        <p:spPr/>
        <p:txBody>
          <a:bodyPr/>
          <a:lstStyle>
            <a:lvl1pPr>
              <a:defRPr>
                <a:latin typeface="MS Reference Sans Serif" panose="020B0604030504040204" pitchFamily="34" charset="0"/>
              </a:defRPr>
            </a:lvl1pPr>
          </a:lstStyle>
          <a:p>
            <a:endParaRPr lang="fr-FR"/>
          </a:p>
        </p:txBody>
      </p:sp>
      <p:sp>
        <p:nvSpPr>
          <p:cNvPr id="4" name="Espace réservé du numéro de diapositive 3">
            <a:extLst>
              <a:ext uri="{FF2B5EF4-FFF2-40B4-BE49-F238E27FC236}">
                <a16:creationId xmlns:a16="http://schemas.microsoft.com/office/drawing/2014/main" id="{C3B17832-8BA9-4BDF-95E3-E199A50E9F52}"/>
              </a:ext>
            </a:extLst>
          </p:cNvPr>
          <p:cNvSpPr>
            <a:spLocks noGrp="1"/>
          </p:cNvSpPr>
          <p:nvPr>
            <p:ph type="sldNum" sz="quarter" idx="12"/>
          </p:nvPr>
        </p:nvSpPr>
        <p:spPr/>
        <p:txBody>
          <a:bodyPr/>
          <a:lstStyle>
            <a:lvl1pPr>
              <a:defRPr>
                <a:latin typeface="MS Reference Sans Serif" panose="020B0604030504040204" pitchFamily="34" charset="0"/>
              </a:defRPr>
            </a:lvl1pPr>
          </a:lstStyle>
          <a:p>
            <a:fld id="{2A16FC1A-916E-4F4B-B407-4DF6EC2BAFF6}" type="slidenum">
              <a:rPr lang="fr-FR" smtClean="0"/>
              <a:t>‹N°›</a:t>
            </a:fld>
            <a:endParaRPr lang="fr-FR"/>
          </a:p>
        </p:txBody>
      </p:sp>
      <p:pic>
        <p:nvPicPr>
          <p:cNvPr id="6" name="Image 5">
            <a:extLst>
              <a:ext uri="{FF2B5EF4-FFF2-40B4-BE49-F238E27FC236}">
                <a16:creationId xmlns:a16="http://schemas.microsoft.com/office/drawing/2014/main" id="{E15908FD-0732-4727-9103-DF73D540CC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32742267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5" name="Espace réservé du pied de page 4"/>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a:latin typeface="Times New Roman" panose="02020603050405020304" pitchFamily="18" charset="0"/>
              </a:defRPr>
            </a:lvl1pPr>
          </a:lstStyle>
          <a:p>
            <a:pPr>
              <a:defRPr/>
            </a:pPr>
            <a:fld id="{87E0A210-3D32-412D-927E-C850F2CF6CEC}" type="slidenum">
              <a:rPr lang="en-GB"/>
              <a:pPr>
                <a:defRPr/>
              </a:pPr>
              <a:t>‹N°›</a:t>
            </a:fld>
            <a:endParaRPr lang="en-GB"/>
          </a:p>
        </p:txBody>
      </p:sp>
    </p:spTree>
    <p:extLst>
      <p:ext uri="{BB962C8B-B14F-4D97-AF65-F5344CB8AC3E}">
        <p14:creationId xmlns:p14="http://schemas.microsoft.com/office/powerpoint/2010/main" val="26808020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5" name="Espace réservé du pied de page 4"/>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a:latin typeface="Times New Roman" panose="02020603050405020304" pitchFamily="18" charset="0"/>
              </a:defRPr>
            </a:lvl1pPr>
          </a:lstStyle>
          <a:p>
            <a:pPr>
              <a:defRPr/>
            </a:pPr>
            <a:fld id="{FE35B8C9-B59A-460C-AA4D-506B13C2569B}" type="slidenum">
              <a:rPr lang="en-GB"/>
              <a:pPr>
                <a:defRPr/>
              </a:pPr>
              <a:t>‹N°›</a:t>
            </a:fld>
            <a:endParaRPr lang="en-GB"/>
          </a:p>
        </p:txBody>
      </p:sp>
    </p:spTree>
    <p:extLst>
      <p:ext uri="{BB962C8B-B14F-4D97-AF65-F5344CB8AC3E}">
        <p14:creationId xmlns:p14="http://schemas.microsoft.com/office/powerpoint/2010/main" val="1862906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5" name="Espace réservé du pied de page 4"/>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a:latin typeface="Times New Roman" panose="02020603050405020304" pitchFamily="18" charset="0"/>
              </a:defRPr>
            </a:lvl1pPr>
          </a:lstStyle>
          <a:p>
            <a:pPr>
              <a:defRPr/>
            </a:pPr>
            <a:fld id="{4772DF15-01B5-4DD2-8E1A-21C78902C26D}" type="slidenum">
              <a:rPr lang="en-GB"/>
              <a:pPr>
                <a:defRPr/>
              </a:pPr>
              <a:t>‹N°›</a:t>
            </a:fld>
            <a:endParaRPr lang="en-GB"/>
          </a:p>
        </p:txBody>
      </p:sp>
    </p:spTree>
    <p:extLst>
      <p:ext uri="{BB962C8B-B14F-4D97-AF65-F5344CB8AC3E}">
        <p14:creationId xmlns:p14="http://schemas.microsoft.com/office/powerpoint/2010/main" val="35848716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6" name="Espace réservé du pied de page 5"/>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7" name="Espace réservé du numéro de diapositive 6"/>
          <p:cNvSpPr>
            <a:spLocks noGrp="1"/>
          </p:cNvSpPr>
          <p:nvPr>
            <p:ph type="sldNum" sz="quarter" idx="12"/>
          </p:nvPr>
        </p:nvSpPr>
        <p:spPr/>
        <p:txBody>
          <a:bodyPr/>
          <a:lstStyle>
            <a:lvl1pPr>
              <a:defRPr>
                <a:latin typeface="Times New Roman" panose="02020603050405020304" pitchFamily="18" charset="0"/>
              </a:defRPr>
            </a:lvl1pPr>
          </a:lstStyle>
          <a:p>
            <a:pPr>
              <a:defRPr/>
            </a:pPr>
            <a:fld id="{C5686D48-7EE1-4AD1-97F5-2383DCDF1772}" type="slidenum">
              <a:rPr lang="en-GB"/>
              <a:pPr>
                <a:defRPr/>
              </a:pPr>
              <a:t>‹N°›</a:t>
            </a:fld>
            <a:endParaRPr lang="en-GB"/>
          </a:p>
        </p:txBody>
      </p:sp>
    </p:spTree>
    <p:extLst>
      <p:ext uri="{BB962C8B-B14F-4D97-AF65-F5344CB8AC3E}">
        <p14:creationId xmlns:p14="http://schemas.microsoft.com/office/powerpoint/2010/main" val="1527045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8" name="Espace réservé du pied de page 7"/>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9" name="Espace réservé du numéro de diapositive 8"/>
          <p:cNvSpPr>
            <a:spLocks noGrp="1"/>
          </p:cNvSpPr>
          <p:nvPr>
            <p:ph type="sldNum" sz="quarter" idx="12"/>
          </p:nvPr>
        </p:nvSpPr>
        <p:spPr/>
        <p:txBody>
          <a:bodyPr/>
          <a:lstStyle>
            <a:lvl1pPr>
              <a:defRPr>
                <a:latin typeface="Times New Roman" panose="02020603050405020304" pitchFamily="18" charset="0"/>
              </a:defRPr>
            </a:lvl1pPr>
          </a:lstStyle>
          <a:p>
            <a:pPr>
              <a:defRPr/>
            </a:pPr>
            <a:fld id="{CB346766-B2D6-46EB-B66D-B2AD5A590677}" type="slidenum">
              <a:rPr lang="en-GB"/>
              <a:pPr>
                <a:defRPr/>
              </a:pPr>
              <a:t>‹N°›</a:t>
            </a:fld>
            <a:endParaRPr lang="en-GB"/>
          </a:p>
        </p:txBody>
      </p:sp>
    </p:spTree>
    <p:extLst>
      <p:ext uri="{BB962C8B-B14F-4D97-AF65-F5344CB8AC3E}">
        <p14:creationId xmlns:p14="http://schemas.microsoft.com/office/powerpoint/2010/main" val="30628918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4" name="Espace réservé du pied de page 3"/>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5" name="Espace réservé du numéro de diapositive 4"/>
          <p:cNvSpPr>
            <a:spLocks noGrp="1"/>
          </p:cNvSpPr>
          <p:nvPr>
            <p:ph type="sldNum" sz="quarter" idx="12"/>
          </p:nvPr>
        </p:nvSpPr>
        <p:spPr/>
        <p:txBody>
          <a:bodyPr/>
          <a:lstStyle>
            <a:lvl1pPr>
              <a:defRPr>
                <a:latin typeface="Times New Roman" panose="02020603050405020304" pitchFamily="18" charset="0"/>
              </a:defRPr>
            </a:lvl1pPr>
          </a:lstStyle>
          <a:p>
            <a:pPr>
              <a:defRPr/>
            </a:pPr>
            <a:fld id="{5FF5B076-4C72-4969-9A56-7DABB8422269}" type="slidenum">
              <a:rPr lang="en-GB"/>
              <a:pPr>
                <a:defRPr/>
              </a:pPr>
              <a:t>‹N°›</a:t>
            </a:fld>
            <a:endParaRPr lang="en-GB"/>
          </a:p>
        </p:txBody>
      </p:sp>
    </p:spTree>
    <p:extLst>
      <p:ext uri="{BB962C8B-B14F-4D97-AF65-F5344CB8AC3E}">
        <p14:creationId xmlns:p14="http://schemas.microsoft.com/office/powerpoint/2010/main" val="36747360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3" name="Espace réservé du pied de page 2"/>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4" name="Espace réservé du numéro de diapositive 3"/>
          <p:cNvSpPr>
            <a:spLocks noGrp="1"/>
          </p:cNvSpPr>
          <p:nvPr>
            <p:ph type="sldNum" sz="quarter" idx="12"/>
          </p:nvPr>
        </p:nvSpPr>
        <p:spPr/>
        <p:txBody>
          <a:bodyPr/>
          <a:lstStyle>
            <a:lvl1pPr>
              <a:defRPr>
                <a:latin typeface="Times New Roman" panose="02020603050405020304" pitchFamily="18" charset="0"/>
              </a:defRPr>
            </a:lvl1pPr>
          </a:lstStyle>
          <a:p>
            <a:pPr>
              <a:defRPr/>
            </a:pPr>
            <a:fld id="{C40EF9EB-B354-4D28-A76F-6BE3E5E48BAE}" type="slidenum">
              <a:rPr lang="en-GB"/>
              <a:pPr>
                <a:defRPr/>
              </a:pPr>
              <a:t>‹N°›</a:t>
            </a:fld>
            <a:endParaRPr lang="en-GB"/>
          </a:p>
        </p:txBody>
      </p:sp>
    </p:spTree>
    <p:extLst>
      <p:ext uri="{BB962C8B-B14F-4D97-AF65-F5344CB8AC3E}">
        <p14:creationId xmlns:p14="http://schemas.microsoft.com/office/powerpoint/2010/main" val="3432766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51C7B2BF-DF2E-43EB-AF89-B94BD175DB94}" type="datetimeFigureOut">
              <a:rPr lang="fr-FR"/>
              <a:pPr>
                <a:defRPr/>
              </a:pPr>
              <a:t>27/09/2024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AD6312B-9868-4B0B-9977-3B18DF6D5209}" type="slidenum">
              <a:rPr lang="fr-FR"/>
              <a:pPr>
                <a:defRPr/>
              </a:pPr>
              <a:t>‹N°›</a:t>
            </a:fld>
            <a:endParaRPr lang="fr-FR"/>
          </a:p>
        </p:txBody>
      </p:sp>
    </p:spTree>
    <p:extLst>
      <p:ext uri="{BB962C8B-B14F-4D97-AF65-F5344CB8AC3E}">
        <p14:creationId xmlns:p14="http://schemas.microsoft.com/office/powerpoint/2010/main" val="5614839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6" name="Espace réservé du pied de page 5"/>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7" name="Espace réservé du numéro de diapositive 6"/>
          <p:cNvSpPr>
            <a:spLocks noGrp="1"/>
          </p:cNvSpPr>
          <p:nvPr>
            <p:ph type="sldNum" sz="quarter" idx="12"/>
          </p:nvPr>
        </p:nvSpPr>
        <p:spPr/>
        <p:txBody>
          <a:bodyPr/>
          <a:lstStyle>
            <a:lvl1pPr>
              <a:defRPr>
                <a:latin typeface="Times New Roman" panose="02020603050405020304" pitchFamily="18" charset="0"/>
              </a:defRPr>
            </a:lvl1pPr>
          </a:lstStyle>
          <a:p>
            <a:pPr>
              <a:defRPr/>
            </a:pPr>
            <a:fld id="{6739CAB4-9C90-45E6-8583-68BC513DCE7E}" type="slidenum">
              <a:rPr lang="en-GB"/>
              <a:pPr>
                <a:defRPr/>
              </a:pPr>
              <a:t>‹N°›</a:t>
            </a:fld>
            <a:endParaRPr lang="en-GB"/>
          </a:p>
        </p:txBody>
      </p:sp>
    </p:spTree>
    <p:extLst>
      <p:ext uri="{BB962C8B-B14F-4D97-AF65-F5344CB8AC3E}">
        <p14:creationId xmlns:p14="http://schemas.microsoft.com/office/powerpoint/2010/main" val="39962876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6" name="Espace réservé du pied de page 5"/>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7" name="Espace réservé du numéro de diapositive 6"/>
          <p:cNvSpPr>
            <a:spLocks noGrp="1"/>
          </p:cNvSpPr>
          <p:nvPr>
            <p:ph type="sldNum" sz="quarter" idx="12"/>
          </p:nvPr>
        </p:nvSpPr>
        <p:spPr/>
        <p:txBody>
          <a:bodyPr/>
          <a:lstStyle>
            <a:lvl1pPr>
              <a:defRPr>
                <a:latin typeface="Times New Roman" panose="02020603050405020304" pitchFamily="18" charset="0"/>
              </a:defRPr>
            </a:lvl1pPr>
          </a:lstStyle>
          <a:p>
            <a:pPr>
              <a:defRPr/>
            </a:pPr>
            <a:fld id="{22DD479A-C991-4F34-8C06-457EE86EF3A8}" type="slidenum">
              <a:rPr lang="en-GB"/>
              <a:pPr>
                <a:defRPr/>
              </a:pPr>
              <a:t>‹N°›</a:t>
            </a:fld>
            <a:endParaRPr lang="en-GB"/>
          </a:p>
        </p:txBody>
      </p:sp>
    </p:spTree>
    <p:extLst>
      <p:ext uri="{BB962C8B-B14F-4D97-AF65-F5344CB8AC3E}">
        <p14:creationId xmlns:p14="http://schemas.microsoft.com/office/powerpoint/2010/main" val="3851539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5" name="Espace réservé du pied de page 4"/>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a:latin typeface="Times New Roman" panose="02020603050405020304" pitchFamily="18" charset="0"/>
              </a:defRPr>
            </a:lvl1pPr>
          </a:lstStyle>
          <a:p>
            <a:pPr>
              <a:defRPr/>
            </a:pPr>
            <a:fld id="{89BE4F77-EB1C-4F67-B04E-FD3EBF935769}" type="slidenum">
              <a:rPr lang="en-GB"/>
              <a:pPr>
                <a:defRPr/>
              </a:pPr>
              <a:t>‹N°›</a:t>
            </a:fld>
            <a:endParaRPr lang="en-GB"/>
          </a:p>
        </p:txBody>
      </p:sp>
    </p:spTree>
    <p:extLst>
      <p:ext uri="{BB962C8B-B14F-4D97-AF65-F5344CB8AC3E}">
        <p14:creationId xmlns:p14="http://schemas.microsoft.com/office/powerpoint/2010/main" val="17719125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atin typeface="Times New Roman" panose="02020603050405020304" pitchFamily="18" charset="0"/>
              </a:defRPr>
            </a:lvl1pPr>
          </a:lstStyle>
          <a:p>
            <a:pPr>
              <a:defRPr/>
            </a:pPr>
            <a:endParaRPr lang="en-GB"/>
          </a:p>
        </p:txBody>
      </p:sp>
      <p:sp>
        <p:nvSpPr>
          <p:cNvPr id="5" name="Espace réservé du pied de page 4"/>
          <p:cNvSpPr>
            <a:spLocks noGrp="1"/>
          </p:cNvSpPr>
          <p:nvPr>
            <p:ph type="ftr" sz="quarter" idx="11"/>
          </p:nvPr>
        </p:nvSpPr>
        <p:spPr/>
        <p:txBody>
          <a:bodyPr/>
          <a:lstStyle>
            <a:lvl1pPr>
              <a:defRPr>
                <a:latin typeface="Times New Roman" panose="02020603050405020304" pitchFamily="18" charset="0"/>
              </a:defRPr>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a:latin typeface="Times New Roman" panose="02020603050405020304" pitchFamily="18" charset="0"/>
              </a:defRPr>
            </a:lvl1pPr>
          </a:lstStyle>
          <a:p>
            <a:pPr>
              <a:defRPr/>
            </a:pPr>
            <a:fld id="{B87F277D-3860-4B01-BF94-A62740746EFE}" type="slidenum">
              <a:rPr lang="en-GB"/>
              <a:pPr>
                <a:defRPr/>
              </a:pPr>
              <a:t>‹N°›</a:t>
            </a:fld>
            <a:endParaRPr lang="en-GB"/>
          </a:p>
        </p:txBody>
      </p:sp>
    </p:spTree>
    <p:extLst>
      <p:ext uri="{BB962C8B-B14F-4D97-AF65-F5344CB8AC3E}">
        <p14:creationId xmlns:p14="http://schemas.microsoft.com/office/powerpoint/2010/main" val="31814418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29AF3884-04D9-43B4-AC65-D9E1E2C6E29D}"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593D52E-4BFB-4937-9FD5-9937E3C9B3D7}"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2641684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D39BD1D-5FE6-473F-9F6E-5A6D1E02BA5E}"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1DC000F-0BEA-4726-87E7-AFA058AA8B94}"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8918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E94E553-B507-484F-8444-F2143BD1A749}"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62A9B60A-B74A-442C-9D32-88CA53ECC13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7813154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54E7AC0B-E0F3-407D-830B-464E858DA7F1}" type="datetimeFigureOut">
              <a:rPr lang="fr-FR">
                <a:solidFill>
                  <a:prstClr val="black">
                    <a:tint val="75000"/>
                  </a:prstClr>
                </a:solidFill>
              </a:rPr>
              <a:pPr>
                <a:defRPr/>
              </a:pPr>
              <a:t>27/09/2024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5EDF0C87-7507-40B9-B76C-A572050C448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1527881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893826D6-946A-49FA-9F7C-342DA1871667}" type="datetimeFigureOut">
              <a:rPr lang="fr-FR">
                <a:solidFill>
                  <a:prstClr val="black">
                    <a:tint val="75000"/>
                  </a:prstClr>
                </a:solidFill>
              </a:rPr>
              <a:pPr>
                <a:defRPr/>
              </a:pPr>
              <a:t>27/09/2024</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EAD065BA-6781-4F24-BFED-94CB3C9AC24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9290105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9A9CECFD-AC95-4C67-903D-D340AFC699A4}" type="datetimeFigureOut">
              <a:rPr lang="fr-FR">
                <a:solidFill>
                  <a:prstClr val="black">
                    <a:tint val="75000"/>
                  </a:prstClr>
                </a:solidFill>
              </a:rPr>
              <a:pPr>
                <a:defRPr/>
              </a:pPr>
              <a:t>27/09/2024</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F9E1E0B-3E1E-45A5-B15D-F0024667E26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531882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7F4AB97-2ACA-4564-94D7-382F3A718714}" type="datetimeFigureOut">
              <a:rPr lang="fr-FR"/>
              <a:pPr>
                <a:defRPr/>
              </a:pPr>
              <a:t>27/09/2024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E34949E2-C27C-4287-87C7-BB0CD441FEF1}" type="slidenum">
              <a:rPr lang="fr-FR"/>
              <a:pPr>
                <a:defRPr/>
              </a:pPr>
              <a:t>‹N°›</a:t>
            </a:fld>
            <a:endParaRPr lang="fr-FR"/>
          </a:p>
        </p:txBody>
      </p:sp>
    </p:spTree>
    <p:extLst>
      <p:ext uri="{BB962C8B-B14F-4D97-AF65-F5344CB8AC3E}">
        <p14:creationId xmlns:p14="http://schemas.microsoft.com/office/powerpoint/2010/main" val="4174278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75CC723-89FE-4D17-89FB-B1A717F79692}" type="datetimeFigureOut">
              <a:rPr lang="fr-FR">
                <a:solidFill>
                  <a:prstClr val="black">
                    <a:tint val="75000"/>
                  </a:prstClr>
                </a:solidFill>
              </a:rPr>
              <a:pPr>
                <a:defRPr/>
              </a:pPr>
              <a:t>27/09/2024</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79323FDA-F379-4FC0-A354-A4FD637F38F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1087333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4543840-16CC-4477-988E-55EB25D8647F}" type="datetimeFigureOut">
              <a:rPr lang="fr-FR">
                <a:solidFill>
                  <a:prstClr val="black">
                    <a:tint val="75000"/>
                  </a:prstClr>
                </a:solidFill>
              </a:rPr>
              <a:pPr>
                <a:defRPr/>
              </a:pPr>
              <a:t>27/09/2024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F6F8D1B-4CFF-4555-A0CE-D13C11DAE85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7911477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F3C0B0C-91CF-4CA5-B037-540EC1D90D37}" type="datetimeFigureOut">
              <a:rPr lang="fr-FR">
                <a:solidFill>
                  <a:prstClr val="black">
                    <a:tint val="75000"/>
                  </a:prstClr>
                </a:solidFill>
              </a:rPr>
              <a:pPr>
                <a:defRPr/>
              </a:pPr>
              <a:t>27/09/2024</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56EB473-AF67-43D6-B996-EC77FE1E73FB}"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886564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FE85E37A-0C69-445F-A580-8ECD29AB62E8}"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2199A93-ABBE-4A6B-BC25-4C17505A2A35}"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2137269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1E9A9F3-DC39-4746-9201-4C11976DA3FF}"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80C169C-8BFB-42C7-9C93-64B561751F8A}"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39177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re de présenta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3AA6C78-FBE5-4444-8080-894F3C138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7937" y="0"/>
            <a:ext cx="9644063" cy="6858000"/>
          </a:xfrm>
          <a:prstGeom prst="rect">
            <a:avLst/>
          </a:prstGeom>
        </p:spPr>
      </p:pic>
      <p:sp>
        <p:nvSpPr>
          <p:cNvPr id="2" name="Titre 1">
            <a:extLst>
              <a:ext uri="{FF2B5EF4-FFF2-40B4-BE49-F238E27FC236}">
                <a16:creationId xmlns:a16="http://schemas.microsoft.com/office/drawing/2014/main" id="{CA12B4EE-6FC3-4C98-877A-6816C5C00555}"/>
              </a:ext>
            </a:extLst>
          </p:cNvPr>
          <p:cNvSpPr>
            <a:spLocks noGrp="1"/>
          </p:cNvSpPr>
          <p:nvPr>
            <p:ph type="ctrTitle" hasCustomPrompt="1"/>
          </p:nvPr>
        </p:nvSpPr>
        <p:spPr>
          <a:xfrm>
            <a:off x="241955" y="3715250"/>
            <a:ext cx="8368645" cy="1021287"/>
          </a:xfrm>
        </p:spPr>
        <p:txBody>
          <a:bodyPr anchor="b">
            <a:noAutofit/>
          </a:bodyPr>
          <a:lstStyle>
            <a:lvl1pPr algn="r">
              <a:defRPr sz="4000" b="1">
                <a:solidFill>
                  <a:srgbClr val="1D2864"/>
                </a:solidFill>
                <a:latin typeface="Barlow"/>
              </a:defRPr>
            </a:lvl1pPr>
          </a:lstStyle>
          <a:p>
            <a:r>
              <a:rPr lang="fr-FR" dirty="0"/>
              <a:t>MODIFIEZ LE STYLE DU TITRE</a:t>
            </a:r>
          </a:p>
        </p:txBody>
      </p:sp>
      <p:sp>
        <p:nvSpPr>
          <p:cNvPr id="3" name="Sous-titre 2">
            <a:extLst>
              <a:ext uri="{FF2B5EF4-FFF2-40B4-BE49-F238E27FC236}">
                <a16:creationId xmlns:a16="http://schemas.microsoft.com/office/drawing/2014/main" id="{19CD08DD-1F0A-45A8-9C80-46636E36B6AA}"/>
              </a:ext>
            </a:extLst>
          </p:cNvPr>
          <p:cNvSpPr>
            <a:spLocks noGrp="1"/>
          </p:cNvSpPr>
          <p:nvPr>
            <p:ph type="subTitle" idx="1"/>
          </p:nvPr>
        </p:nvSpPr>
        <p:spPr>
          <a:xfrm>
            <a:off x="241955" y="4813800"/>
            <a:ext cx="8368645" cy="625474"/>
          </a:xfrm>
        </p:spPr>
        <p:txBody>
          <a:bodyPr>
            <a:normAutofit/>
          </a:bodyPr>
          <a:lstStyle>
            <a:lvl1pPr marL="0" indent="0" algn="r">
              <a:buNone/>
              <a:defRPr sz="2000">
                <a:solidFill>
                  <a:srgbClr val="007B92"/>
                </a:solidFill>
                <a:latin typeface="Monts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0" name="Image 9">
            <a:extLst>
              <a:ext uri="{FF2B5EF4-FFF2-40B4-BE49-F238E27FC236}">
                <a16:creationId xmlns:a16="http://schemas.microsoft.com/office/drawing/2014/main" id="{E2274916-41CB-4460-B7AF-304FAEE1B3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914" y="5416657"/>
            <a:ext cx="1010730" cy="1304818"/>
          </a:xfrm>
          <a:prstGeom prst="rect">
            <a:avLst/>
          </a:prstGeom>
        </p:spPr>
      </p:pic>
      <p:pic>
        <p:nvPicPr>
          <p:cNvPr id="12" name="Image 11">
            <a:extLst>
              <a:ext uri="{FF2B5EF4-FFF2-40B4-BE49-F238E27FC236}">
                <a16:creationId xmlns:a16="http://schemas.microsoft.com/office/drawing/2014/main" id="{D23A855D-E202-4B64-821A-16E5010F04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69011" y="5747940"/>
            <a:ext cx="957384" cy="1076929"/>
          </a:xfrm>
          <a:prstGeom prst="rect">
            <a:avLst/>
          </a:prstGeom>
        </p:spPr>
      </p:pic>
      <p:pic>
        <p:nvPicPr>
          <p:cNvPr id="5" name="Image 4">
            <a:extLst>
              <a:ext uri="{FF2B5EF4-FFF2-40B4-BE49-F238E27FC236}">
                <a16:creationId xmlns:a16="http://schemas.microsoft.com/office/drawing/2014/main" id="{138E1279-A4B8-4A13-86AE-4204A50CED48}"/>
              </a:ext>
            </a:extLst>
          </p:cNvPr>
          <p:cNvPicPr>
            <a:picLocks noChangeAspect="1"/>
          </p:cNvPicPr>
          <p:nvPr userDrawn="1"/>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92000"/>
                    </a14:imgEffect>
                  </a14:imgLayer>
                </a14:imgProps>
              </a:ext>
              <a:ext uri="{28A0092B-C50C-407E-A947-70E740481C1C}">
                <a14:useLocalDpi xmlns:a14="http://schemas.microsoft.com/office/drawing/2010/main" val="0"/>
              </a:ext>
            </a:extLst>
          </a:blip>
          <a:stretch>
            <a:fillRect/>
          </a:stretch>
        </p:blipFill>
        <p:spPr>
          <a:xfrm>
            <a:off x="11151349" y="5747940"/>
            <a:ext cx="781133" cy="973535"/>
          </a:xfrm>
          <a:prstGeom prst="rect">
            <a:avLst/>
          </a:prstGeom>
        </p:spPr>
      </p:pic>
    </p:spTree>
    <p:extLst>
      <p:ext uri="{BB962C8B-B14F-4D97-AF65-F5344CB8AC3E}">
        <p14:creationId xmlns:p14="http://schemas.microsoft.com/office/powerpoint/2010/main" val="1070505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in de présenta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732B05D-98D2-4C68-AE26-CEFC11173E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74" t="27902" r="4674"/>
          <a:stretch/>
        </p:blipFill>
        <p:spPr>
          <a:xfrm>
            <a:off x="0" y="0"/>
            <a:ext cx="12192000" cy="6858000"/>
          </a:xfrm>
          <a:prstGeom prst="rect">
            <a:avLst/>
          </a:prstGeom>
        </p:spPr>
      </p:pic>
      <p:sp>
        <p:nvSpPr>
          <p:cNvPr id="2" name="Titre 1">
            <a:extLst>
              <a:ext uri="{FF2B5EF4-FFF2-40B4-BE49-F238E27FC236}">
                <a16:creationId xmlns:a16="http://schemas.microsoft.com/office/drawing/2014/main" id="{A4A0E3E7-D15D-429A-94ED-A5D80B0BF547}"/>
              </a:ext>
            </a:extLst>
          </p:cNvPr>
          <p:cNvSpPr>
            <a:spLocks noGrp="1"/>
          </p:cNvSpPr>
          <p:nvPr>
            <p:ph type="title" hasCustomPrompt="1"/>
          </p:nvPr>
        </p:nvSpPr>
        <p:spPr>
          <a:xfrm>
            <a:off x="4761714" y="3721100"/>
            <a:ext cx="2668572" cy="898836"/>
          </a:xfrm>
        </p:spPr>
        <p:txBody>
          <a:bodyPr>
            <a:normAutofit/>
          </a:bodyPr>
          <a:lstStyle>
            <a:lvl1pPr algn="ctr">
              <a:defRPr sz="1800" b="0">
                <a:latin typeface="Montserrat"/>
              </a:defRPr>
            </a:lvl1pPr>
          </a:lstStyle>
          <a:p>
            <a:r>
              <a:rPr lang="fr-FR" dirty="0"/>
              <a:t>mosaic@mnhn.fr</a:t>
            </a:r>
            <a:br>
              <a:rPr lang="fr-FR" dirty="0"/>
            </a:br>
            <a:r>
              <a:rPr lang="fr-FR" dirty="0"/>
              <a:t>01 40 79 34 10</a:t>
            </a:r>
          </a:p>
        </p:txBody>
      </p:sp>
      <p:pic>
        <p:nvPicPr>
          <p:cNvPr id="4" name="Image 3">
            <a:extLst>
              <a:ext uri="{FF2B5EF4-FFF2-40B4-BE49-F238E27FC236}">
                <a16:creationId xmlns:a16="http://schemas.microsoft.com/office/drawing/2014/main" id="{B6A30CEB-7D1F-4C06-9C4E-A31D4FA289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247" y="2174674"/>
            <a:ext cx="1099506" cy="1419425"/>
          </a:xfrm>
          <a:prstGeom prst="rect">
            <a:avLst/>
          </a:prstGeom>
        </p:spPr>
      </p:pic>
    </p:spTree>
    <p:extLst>
      <p:ext uri="{BB962C8B-B14F-4D97-AF65-F5344CB8AC3E}">
        <p14:creationId xmlns:p14="http://schemas.microsoft.com/office/powerpoint/2010/main" val="3993079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E18A1FE-5829-4C76-B5D2-6484E7848F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548895"/>
          </a:xfrm>
          <a:prstGeom prst="rect">
            <a:avLst/>
          </a:prstGeom>
        </p:spPr>
      </p:pic>
      <p:sp>
        <p:nvSpPr>
          <p:cNvPr id="2" name="Titre 1">
            <a:extLst>
              <a:ext uri="{FF2B5EF4-FFF2-40B4-BE49-F238E27FC236}">
                <a16:creationId xmlns:a16="http://schemas.microsoft.com/office/drawing/2014/main" id="{3ECD963E-69F7-46C9-936E-915C7D938397}"/>
              </a:ext>
            </a:extLst>
          </p:cNvPr>
          <p:cNvSpPr>
            <a:spLocks noGrp="1"/>
          </p:cNvSpPr>
          <p:nvPr>
            <p:ph type="title" hasCustomPrompt="1"/>
          </p:nvPr>
        </p:nvSpPr>
        <p:spPr>
          <a:xfrm>
            <a:off x="831850" y="1709738"/>
            <a:ext cx="10515600" cy="2613025"/>
          </a:xfrm>
        </p:spPr>
        <p:txBody>
          <a:bodyPr anchor="b"/>
          <a:lstStyle>
            <a:lvl1pPr>
              <a:defRPr sz="4800" b="1">
                <a:solidFill>
                  <a:srgbClr val="1D2864"/>
                </a:solidFill>
                <a:latin typeface="Barlow"/>
              </a:defRPr>
            </a:lvl1pPr>
          </a:lstStyle>
          <a:p>
            <a:r>
              <a:rPr lang="fr-FR" dirty="0"/>
              <a:t>MODIFIEZ LE STYLE DU TITRE</a:t>
            </a:r>
          </a:p>
        </p:txBody>
      </p:sp>
      <p:sp>
        <p:nvSpPr>
          <p:cNvPr id="3" name="Espace réservé du texte 2">
            <a:extLst>
              <a:ext uri="{FF2B5EF4-FFF2-40B4-BE49-F238E27FC236}">
                <a16:creationId xmlns:a16="http://schemas.microsoft.com/office/drawing/2014/main" id="{C93CDFDD-14A1-44C8-BF43-A736A1880E30}"/>
              </a:ext>
            </a:extLst>
          </p:cNvPr>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latin typeface="Montserra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a:extLst>
              <a:ext uri="{FF2B5EF4-FFF2-40B4-BE49-F238E27FC236}">
                <a16:creationId xmlns:a16="http://schemas.microsoft.com/office/drawing/2014/main" id="{CC74B2DD-B8A9-4943-BDE4-DBA068679E87}"/>
              </a:ext>
            </a:extLst>
          </p:cNvPr>
          <p:cNvSpPr>
            <a:spLocks noGrp="1"/>
          </p:cNvSpPr>
          <p:nvPr>
            <p:ph type="dt" sz="half" idx="10"/>
          </p:nvPr>
        </p:nvSpPr>
        <p:spPr/>
        <p:txBody>
          <a:bodyPr/>
          <a:lstStyle>
            <a:lvl1pPr>
              <a:defRPr sz="1200">
                <a:latin typeface="Montserrat"/>
              </a:defRPr>
            </a:lvl1pPr>
          </a:lstStyle>
          <a:p>
            <a:fld id="{86ABF82E-7EBB-41CA-941F-2FE7D18F9C01}" type="datetime1">
              <a:rPr lang="fr-FR" smtClean="0"/>
              <a:pPr/>
              <a:t>27/09/2024</a:t>
            </a:fld>
            <a:endParaRPr lang="fr-FR"/>
          </a:p>
        </p:txBody>
      </p:sp>
      <p:sp>
        <p:nvSpPr>
          <p:cNvPr id="5" name="Espace réservé du pied de page 4">
            <a:extLst>
              <a:ext uri="{FF2B5EF4-FFF2-40B4-BE49-F238E27FC236}">
                <a16:creationId xmlns:a16="http://schemas.microsoft.com/office/drawing/2014/main" id="{29D4876A-C62F-4A90-A492-94AB04097C78}"/>
              </a:ext>
            </a:extLst>
          </p:cNvPr>
          <p:cNvSpPr>
            <a:spLocks noGrp="1"/>
          </p:cNvSpPr>
          <p:nvPr>
            <p:ph type="ftr" sz="quarter" idx="11"/>
          </p:nvPr>
        </p:nvSpPr>
        <p:spPr/>
        <p:txBody>
          <a:bodyPr/>
          <a:lstStyle>
            <a:lvl1pPr>
              <a:defRPr sz="1200">
                <a:latin typeface="Montserrat"/>
              </a:defRPr>
            </a:lvl1pPr>
          </a:lstStyle>
          <a:p>
            <a:endParaRPr lang="fr-FR"/>
          </a:p>
        </p:txBody>
      </p:sp>
      <p:sp>
        <p:nvSpPr>
          <p:cNvPr id="6" name="Espace réservé du numéro de diapositive 5">
            <a:extLst>
              <a:ext uri="{FF2B5EF4-FFF2-40B4-BE49-F238E27FC236}">
                <a16:creationId xmlns:a16="http://schemas.microsoft.com/office/drawing/2014/main" id="{EDF17362-4531-4933-81C7-F8EC55CCFA89}"/>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a:p>
        </p:txBody>
      </p:sp>
      <p:sp>
        <p:nvSpPr>
          <p:cNvPr id="8" name="Rectangle 7">
            <a:extLst>
              <a:ext uri="{FF2B5EF4-FFF2-40B4-BE49-F238E27FC236}">
                <a16:creationId xmlns:a16="http://schemas.microsoft.com/office/drawing/2014/main" id="{A30A3003-F5B0-4564-9246-5AF08C1438B2}"/>
              </a:ext>
            </a:extLst>
          </p:cNvPr>
          <p:cNvSpPr/>
          <p:nvPr userDrawn="1"/>
        </p:nvSpPr>
        <p:spPr>
          <a:xfrm>
            <a:off x="831850" y="4322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228DB87-6D5B-4A1D-A6A2-4A95950A4B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30491441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Slide 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9B69A-912A-460D-9C22-8167084C865D}"/>
              </a:ext>
            </a:extLst>
          </p:cNvPr>
          <p:cNvSpPr>
            <a:spLocks noGrp="1"/>
          </p:cNvSpPr>
          <p:nvPr>
            <p:ph type="title" hasCustomPrompt="1"/>
          </p:nvPr>
        </p:nvSpPr>
        <p:spPr>
          <a:xfrm>
            <a:off x="838200" y="365126"/>
            <a:ext cx="10515600" cy="916920"/>
          </a:xfrm>
        </p:spPr>
        <p:txBody>
          <a:bodyPr/>
          <a:lstStyle>
            <a:lvl1pPr>
              <a:defRPr sz="3600" b="1">
                <a:solidFill>
                  <a:srgbClr val="1D2864"/>
                </a:solidFill>
                <a:latin typeface="Barlow"/>
              </a:defRPr>
            </a:lvl1pPr>
          </a:lstStyle>
          <a:p>
            <a:r>
              <a:rPr lang="fr-FR" dirty="0"/>
              <a:t>MODIFIEZ LE STYLE DU TITRE</a:t>
            </a:r>
          </a:p>
        </p:txBody>
      </p:sp>
      <p:sp>
        <p:nvSpPr>
          <p:cNvPr id="3" name="Espace réservé du contenu 2">
            <a:extLst>
              <a:ext uri="{FF2B5EF4-FFF2-40B4-BE49-F238E27FC236}">
                <a16:creationId xmlns:a16="http://schemas.microsoft.com/office/drawing/2014/main" id="{6843DAD1-C53E-4365-9433-9B498BC50D73}"/>
              </a:ext>
            </a:extLst>
          </p:cNvPr>
          <p:cNvSpPr>
            <a:spLocks noGrp="1"/>
          </p:cNvSpPr>
          <p:nvPr>
            <p:ph idx="1"/>
          </p:nvPr>
        </p:nvSpPr>
        <p:spPr>
          <a:xfrm>
            <a:off x="838200" y="1621410"/>
            <a:ext cx="10515600" cy="4555553"/>
          </a:xfrm>
        </p:spPr>
        <p:txBody>
          <a:bodyPr/>
          <a:lstStyle>
            <a:lvl1pPr marL="228600" indent="-228600">
              <a:buClr>
                <a:srgbClr val="1D2864"/>
              </a:buClr>
              <a:buFont typeface="Wingdings 3" panose="05040102010807070707" pitchFamily="18" charset="2"/>
              <a:buChar char=""/>
              <a:defRPr sz="2000">
                <a:latin typeface="Montserrat"/>
              </a:defRPr>
            </a:lvl1pPr>
            <a:lvl2pPr marL="685800" indent="-228600">
              <a:buClr>
                <a:srgbClr val="1D2864"/>
              </a:buClr>
              <a:buFont typeface="Wingdings 3" panose="05040102010807070707" pitchFamily="18" charset="2"/>
              <a:buChar char=""/>
              <a:defRPr sz="1800">
                <a:latin typeface="Montserrat"/>
              </a:defRPr>
            </a:lvl2pPr>
            <a:lvl3pPr marL="1143000" indent="-228600">
              <a:buClr>
                <a:srgbClr val="1D2864"/>
              </a:buClr>
              <a:buFont typeface="Wingdings 3" panose="05040102010807070707" pitchFamily="18" charset="2"/>
              <a:buChar char=""/>
              <a:defRPr sz="1600">
                <a:latin typeface="Montserrat"/>
              </a:defRPr>
            </a:lvl3pPr>
            <a:lvl4pPr marL="1600200" indent="-228600">
              <a:buClr>
                <a:srgbClr val="1D2864"/>
              </a:buClr>
              <a:buFont typeface="Wingdings 3" panose="05040102010807070707" pitchFamily="18" charset="2"/>
              <a:buChar char=""/>
              <a:defRPr sz="1400">
                <a:latin typeface="Montserrat"/>
              </a:defRPr>
            </a:lvl4pPr>
            <a:lvl5pPr marL="2057400" indent="-228600">
              <a:buClr>
                <a:srgbClr val="1D2864"/>
              </a:buClr>
              <a:buFont typeface="Wingdings 3" panose="05040102010807070707" pitchFamily="18" charset="2"/>
              <a:buChar char=""/>
              <a:defRPr sz="1400">
                <a:latin typeface="Montserra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C20E0CA-9A34-4FEB-B699-84A2A1779327}"/>
              </a:ext>
            </a:extLst>
          </p:cNvPr>
          <p:cNvSpPr>
            <a:spLocks noGrp="1"/>
          </p:cNvSpPr>
          <p:nvPr>
            <p:ph type="dt" sz="half" idx="10"/>
          </p:nvPr>
        </p:nvSpPr>
        <p:spPr/>
        <p:txBody>
          <a:bodyPr/>
          <a:lstStyle>
            <a:lvl1pPr>
              <a:defRPr sz="1200">
                <a:latin typeface="Montserrat"/>
              </a:defRPr>
            </a:lvl1pPr>
          </a:lstStyle>
          <a:p>
            <a:fld id="{144C4C77-9D5D-4DFA-8133-38835BAEE1C7}" type="datetime1">
              <a:rPr lang="fr-FR" smtClean="0"/>
              <a:pPr/>
              <a:t>27/09/2024</a:t>
            </a:fld>
            <a:endParaRPr lang="fr-FR" dirty="0"/>
          </a:p>
        </p:txBody>
      </p:sp>
      <p:sp>
        <p:nvSpPr>
          <p:cNvPr id="5" name="Espace réservé du pied de page 4">
            <a:extLst>
              <a:ext uri="{FF2B5EF4-FFF2-40B4-BE49-F238E27FC236}">
                <a16:creationId xmlns:a16="http://schemas.microsoft.com/office/drawing/2014/main" id="{CEC007FE-05B6-4D0A-8BD0-65A46CA2F2AF}"/>
              </a:ext>
            </a:extLst>
          </p:cNvPr>
          <p:cNvSpPr>
            <a:spLocks noGrp="1"/>
          </p:cNvSpPr>
          <p:nvPr>
            <p:ph type="ftr" sz="quarter" idx="11"/>
          </p:nvPr>
        </p:nvSpPr>
        <p:spPr/>
        <p:txBody>
          <a:bodyPr/>
          <a:lstStyle>
            <a:lvl1pPr>
              <a:defRPr sz="1200">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F872B893-9395-410F-A26C-C3AFEDE6340C}"/>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dirty="0"/>
          </a:p>
        </p:txBody>
      </p:sp>
      <p:sp>
        <p:nvSpPr>
          <p:cNvPr id="8" name="Rectangle 7">
            <a:extLst>
              <a:ext uri="{FF2B5EF4-FFF2-40B4-BE49-F238E27FC236}">
                <a16:creationId xmlns:a16="http://schemas.microsoft.com/office/drawing/2014/main" id="{EC609919-5A59-4826-AD8C-D738F420B8DE}"/>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D255488-D829-4147-BBF5-09CCDBA6C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1076185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1_Slide 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9B69A-912A-460D-9C22-8167084C865D}"/>
              </a:ext>
            </a:extLst>
          </p:cNvPr>
          <p:cNvSpPr>
            <a:spLocks noGrp="1"/>
          </p:cNvSpPr>
          <p:nvPr>
            <p:ph type="title" hasCustomPrompt="1"/>
          </p:nvPr>
        </p:nvSpPr>
        <p:spPr>
          <a:xfrm>
            <a:off x="838200" y="365126"/>
            <a:ext cx="10515600" cy="916920"/>
          </a:xfrm>
        </p:spPr>
        <p:txBody>
          <a:bodyPr/>
          <a:lstStyle>
            <a:lvl1pPr>
              <a:defRPr sz="3600" b="1">
                <a:solidFill>
                  <a:srgbClr val="1D2864"/>
                </a:solidFill>
                <a:latin typeface="Barlow"/>
              </a:defRPr>
            </a:lvl1pPr>
          </a:lstStyle>
          <a:p>
            <a:r>
              <a:rPr lang="fr-FR" dirty="0"/>
              <a:t>TITRE DU SOMMAIRE</a:t>
            </a:r>
          </a:p>
        </p:txBody>
      </p:sp>
      <p:sp>
        <p:nvSpPr>
          <p:cNvPr id="3" name="Espace réservé du contenu 2">
            <a:extLst>
              <a:ext uri="{FF2B5EF4-FFF2-40B4-BE49-F238E27FC236}">
                <a16:creationId xmlns:a16="http://schemas.microsoft.com/office/drawing/2014/main" id="{6843DAD1-C53E-4365-9433-9B498BC50D73}"/>
              </a:ext>
            </a:extLst>
          </p:cNvPr>
          <p:cNvSpPr>
            <a:spLocks noGrp="1"/>
          </p:cNvSpPr>
          <p:nvPr>
            <p:ph idx="1"/>
          </p:nvPr>
        </p:nvSpPr>
        <p:spPr>
          <a:xfrm>
            <a:off x="838200" y="1621410"/>
            <a:ext cx="10515600" cy="4555553"/>
          </a:xfrm>
        </p:spPr>
        <p:txBody>
          <a:bodyPr>
            <a:normAutofit/>
          </a:bodyPr>
          <a:lstStyle>
            <a:lvl1pPr marL="514350" indent="-514350">
              <a:buClr>
                <a:srgbClr val="1D2864"/>
              </a:buClr>
              <a:buFont typeface="+mj-lt"/>
              <a:buAutoNum type="romanUcPeriod"/>
              <a:defRPr sz="2800">
                <a:latin typeface="Montserrat"/>
              </a:defRPr>
            </a:lvl1pPr>
            <a:lvl2pPr marL="857250" indent="-400050">
              <a:buClr>
                <a:srgbClr val="1D2864"/>
              </a:buClr>
              <a:buFont typeface="+mj-lt"/>
              <a:buAutoNum type="romanUcPeriod"/>
              <a:defRPr sz="2400">
                <a:latin typeface="Montserrat"/>
              </a:defRPr>
            </a:lvl2pPr>
            <a:lvl3pPr marL="1314450" indent="-400050">
              <a:buClr>
                <a:srgbClr val="1D2864"/>
              </a:buClr>
              <a:buFont typeface="+mj-lt"/>
              <a:buAutoNum type="romanUcPeriod"/>
              <a:defRPr sz="2000">
                <a:latin typeface="Montserrat"/>
              </a:defRPr>
            </a:lvl3pPr>
            <a:lvl4pPr marL="1771650" indent="-400050">
              <a:buClr>
                <a:srgbClr val="1D2864"/>
              </a:buClr>
              <a:buFont typeface="+mj-lt"/>
              <a:buAutoNum type="romanUcPeriod"/>
              <a:defRPr sz="1800">
                <a:latin typeface="Montserrat"/>
              </a:defRPr>
            </a:lvl4pPr>
            <a:lvl5pPr marL="2228850" indent="-400050">
              <a:buClr>
                <a:srgbClr val="1D2864"/>
              </a:buClr>
              <a:buFont typeface="+mj-lt"/>
              <a:buAutoNum type="romanUcPeriod"/>
              <a:defRPr sz="1800">
                <a:latin typeface="Montserra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C20E0CA-9A34-4FEB-B699-84A2A1779327}"/>
              </a:ext>
            </a:extLst>
          </p:cNvPr>
          <p:cNvSpPr>
            <a:spLocks noGrp="1"/>
          </p:cNvSpPr>
          <p:nvPr>
            <p:ph type="dt" sz="half" idx="10"/>
          </p:nvPr>
        </p:nvSpPr>
        <p:spPr/>
        <p:txBody>
          <a:bodyPr/>
          <a:lstStyle>
            <a:lvl1pPr>
              <a:defRPr sz="1200">
                <a:latin typeface="Montserrat"/>
              </a:defRPr>
            </a:lvl1pPr>
          </a:lstStyle>
          <a:p>
            <a:fld id="{144C4C77-9D5D-4DFA-8133-38835BAEE1C7}" type="datetime1">
              <a:rPr lang="fr-FR" smtClean="0"/>
              <a:pPr/>
              <a:t>27/09/2024</a:t>
            </a:fld>
            <a:endParaRPr lang="fr-FR" dirty="0"/>
          </a:p>
        </p:txBody>
      </p:sp>
      <p:sp>
        <p:nvSpPr>
          <p:cNvPr id="5" name="Espace réservé du pied de page 4">
            <a:extLst>
              <a:ext uri="{FF2B5EF4-FFF2-40B4-BE49-F238E27FC236}">
                <a16:creationId xmlns:a16="http://schemas.microsoft.com/office/drawing/2014/main" id="{CEC007FE-05B6-4D0A-8BD0-65A46CA2F2AF}"/>
              </a:ext>
            </a:extLst>
          </p:cNvPr>
          <p:cNvSpPr>
            <a:spLocks noGrp="1"/>
          </p:cNvSpPr>
          <p:nvPr>
            <p:ph type="ftr" sz="quarter" idx="11"/>
          </p:nvPr>
        </p:nvSpPr>
        <p:spPr/>
        <p:txBody>
          <a:bodyPr/>
          <a:lstStyle>
            <a:lvl1pPr>
              <a:defRPr sz="1200">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F872B893-9395-410F-A26C-C3AFEDE6340C}"/>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dirty="0"/>
          </a:p>
        </p:txBody>
      </p:sp>
      <p:pic>
        <p:nvPicPr>
          <p:cNvPr id="9" name="Image 8">
            <a:extLst>
              <a:ext uri="{FF2B5EF4-FFF2-40B4-BE49-F238E27FC236}">
                <a16:creationId xmlns:a16="http://schemas.microsoft.com/office/drawing/2014/main" id="{3EBD50EB-38C8-4E0A-8D5E-58D1FC9D84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
        <p:nvSpPr>
          <p:cNvPr id="10" name="Rectangle 9">
            <a:extLst>
              <a:ext uri="{FF2B5EF4-FFF2-40B4-BE49-F238E27FC236}">
                <a16:creationId xmlns:a16="http://schemas.microsoft.com/office/drawing/2014/main" id="{B35B82F6-2EA3-499E-AF8E-1E6225F8E369}"/>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73618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9"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4269" indent="0">
              <a:buNone/>
              <a:defRPr sz="1200"/>
            </a:lvl2pPr>
            <a:lvl3pPr marL="908541" indent="0">
              <a:buNone/>
              <a:defRPr sz="1000"/>
            </a:lvl3pPr>
            <a:lvl4pPr marL="1362814" indent="0">
              <a:buNone/>
              <a:defRPr sz="900"/>
            </a:lvl4pPr>
            <a:lvl5pPr marL="1817083" indent="0">
              <a:buNone/>
              <a:defRPr sz="900"/>
            </a:lvl5pPr>
            <a:lvl6pPr marL="2271357" indent="0">
              <a:buNone/>
              <a:defRPr sz="900"/>
            </a:lvl6pPr>
            <a:lvl7pPr marL="2725623" indent="0">
              <a:buNone/>
              <a:defRPr sz="900"/>
            </a:lvl7pPr>
            <a:lvl8pPr marL="3179887" indent="0">
              <a:buNone/>
              <a:defRPr sz="900"/>
            </a:lvl8pPr>
            <a:lvl9pPr marL="3634165"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8618E31-ADDB-4E0F-A44B-ABFB301B9871}" type="datetimeFigureOut">
              <a:rPr lang="fr-FR"/>
              <a:pPr>
                <a:defRPr/>
              </a:pPr>
              <a:t>27/09/2024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44727F8-D748-438F-A1DD-CF4F552C6979}" type="slidenum">
              <a:rPr lang="fr-FR"/>
              <a:pPr>
                <a:defRPr/>
              </a:pPr>
              <a:t>‹N°›</a:t>
            </a:fld>
            <a:endParaRPr lang="fr-FR"/>
          </a:p>
        </p:txBody>
      </p:sp>
    </p:spTree>
    <p:extLst>
      <p:ext uri="{BB962C8B-B14F-4D97-AF65-F5344CB8AC3E}">
        <p14:creationId xmlns:p14="http://schemas.microsoft.com/office/powerpoint/2010/main" val="34662662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re slid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450D518-060B-45ED-A8FE-4D4A46C5B697}"/>
              </a:ext>
            </a:extLst>
          </p:cNvPr>
          <p:cNvSpPr>
            <a:spLocks noGrp="1"/>
          </p:cNvSpPr>
          <p:nvPr>
            <p:ph type="dt" sz="half" idx="10"/>
          </p:nvPr>
        </p:nvSpPr>
        <p:spPr/>
        <p:txBody>
          <a:bodyPr/>
          <a:lstStyle>
            <a:lvl1pPr>
              <a:defRPr sz="1200">
                <a:latin typeface="Montserrat"/>
              </a:defRPr>
            </a:lvl1pPr>
          </a:lstStyle>
          <a:p>
            <a:fld id="{B5710C20-7DFD-4B53-AF19-802D85D62614}" type="datetime1">
              <a:rPr lang="fr-FR" smtClean="0"/>
              <a:pPr/>
              <a:t>27/09/2024</a:t>
            </a:fld>
            <a:endParaRPr lang="fr-FR"/>
          </a:p>
        </p:txBody>
      </p:sp>
      <p:sp>
        <p:nvSpPr>
          <p:cNvPr id="4" name="Espace réservé du pied de page 3">
            <a:extLst>
              <a:ext uri="{FF2B5EF4-FFF2-40B4-BE49-F238E27FC236}">
                <a16:creationId xmlns:a16="http://schemas.microsoft.com/office/drawing/2014/main" id="{9B7B9F5A-DEC8-4E19-8CCE-14CB47418C5B}"/>
              </a:ext>
            </a:extLst>
          </p:cNvPr>
          <p:cNvSpPr>
            <a:spLocks noGrp="1"/>
          </p:cNvSpPr>
          <p:nvPr>
            <p:ph type="ftr" sz="quarter" idx="11"/>
          </p:nvPr>
        </p:nvSpPr>
        <p:spPr/>
        <p:txBody>
          <a:bodyPr/>
          <a:lstStyle>
            <a:lvl1pPr>
              <a:defRPr sz="1200">
                <a:latin typeface="Montserrat"/>
              </a:defRPr>
            </a:lvl1pPr>
          </a:lstStyle>
          <a:p>
            <a:endParaRPr lang="fr-FR"/>
          </a:p>
        </p:txBody>
      </p:sp>
      <p:sp>
        <p:nvSpPr>
          <p:cNvPr id="5" name="Espace réservé du numéro de diapositive 4">
            <a:extLst>
              <a:ext uri="{FF2B5EF4-FFF2-40B4-BE49-F238E27FC236}">
                <a16:creationId xmlns:a16="http://schemas.microsoft.com/office/drawing/2014/main" id="{756AD3CB-C025-402A-98AC-A2B8B1247682}"/>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a:p>
        </p:txBody>
      </p:sp>
      <p:sp>
        <p:nvSpPr>
          <p:cNvPr id="7" name="Titre 1">
            <a:extLst>
              <a:ext uri="{FF2B5EF4-FFF2-40B4-BE49-F238E27FC236}">
                <a16:creationId xmlns:a16="http://schemas.microsoft.com/office/drawing/2014/main" id="{5F9A9B5F-6F89-47DB-83C0-FDFE4E3EE95B}"/>
              </a:ext>
            </a:extLst>
          </p:cNvPr>
          <p:cNvSpPr>
            <a:spLocks noGrp="1"/>
          </p:cNvSpPr>
          <p:nvPr>
            <p:ph type="title" hasCustomPrompt="1"/>
          </p:nvPr>
        </p:nvSpPr>
        <p:spPr>
          <a:xfrm>
            <a:off x="838200" y="365126"/>
            <a:ext cx="10515600" cy="916920"/>
          </a:xfrm>
        </p:spPr>
        <p:txBody>
          <a:bodyPr/>
          <a:lstStyle>
            <a:lvl1pPr>
              <a:defRPr sz="3600">
                <a:solidFill>
                  <a:srgbClr val="1D2864"/>
                </a:solidFill>
                <a:latin typeface="Barlow"/>
              </a:defRPr>
            </a:lvl1pPr>
          </a:lstStyle>
          <a:p>
            <a:r>
              <a:rPr lang="fr-FR" dirty="0"/>
              <a:t>MODIFIEZ LE STYLE DU TITRE</a:t>
            </a:r>
          </a:p>
        </p:txBody>
      </p:sp>
      <p:pic>
        <p:nvPicPr>
          <p:cNvPr id="9" name="Image 8">
            <a:extLst>
              <a:ext uri="{FF2B5EF4-FFF2-40B4-BE49-F238E27FC236}">
                <a16:creationId xmlns:a16="http://schemas.microsoft.com/office/drawing/2014/main" id="{6AAE8428-B9F4-4FC8-93F0-92589599A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
        <p:nvSpPr>
          <p:cNvPr id="10" name="Rectangle 9">
            <a:extLst>
              <a:ext uri="{FF2B5EF4-FFF2-40B4-BE49-F238E27FC236}">
                <a16:creationId xmlns:a16="http://schemas.microsoft.com/office/drawing/2014/main" id="{9007FFF1-D572-436E-AEA4-D02155EB4C45}"/>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32570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7A1B88-D879-4459-BFBF-ED009B014A9F}"/>
              </a:ext>
            </a:extLst>
          </p:cNvPr>
          <p:cNvSpPr>
            <a:spLocks noGrp="1"/>
          </p:cNvSpPr>
          <p:nvPr>
            <p:ph type="dt" sz="half" idx="10"/>
          </p:nvPr>
        </p:nvSpPr>
        <p:spPr/>
        <p:txBody>
          <a:bodyPr/>
          <a:lstStyle>
            <a:lvl1pPr>
              <a:defRPr>
                <a:latin typeface="MS Reference Sans Serif" panose="020B0604030504040204" pitchFamily="34" charset="0"/>
              </a:defRPr>
            </a:lvl1pPr>
          </a:lstStyle>
          <a:p>
            <a:fld id="{705E57B9-7109-441D-ACEF-34203630C29F}" type="datetime1">
              <a:rPr lang="fr-FR" smtClean="0"/>
              <a:t>27/09/2024</a:t>
            </a:fld>
            <a:endParaRPr lang="fr-FR"/>
          </a:p>
        </p:txBody>
      </p:sp>
      <p:sp>
        <p:nvSpPr>
          <p:cNvPr id="3" name="Espace réservé du pied de page 2">
            <a:extLst>
              <a:ext uri="{FF2B5EF4-FFF2-40B4-BE49-F238E27FC236}">
                <a16:creationId xmlns:a16="http://schemas.microsoft.com/office/drawing/2014/main" id="{27A860B9-FBE0-4297-B65D-143828D551C6}"/>
              </a:ext>
            </a:extLst>
          </p:cNvPr>
          <p:cNvSpPr>
            <a:spLocks noGrp="1"/>
          </p:cNvSpPr>
          <p:nvPr>
            <p:ph type="ftr" sz="quarter" idx="11"/>
          </p:nvPr>
        </p:nvSpPr>
        <p:spPr/>
        <p:txBody>
          <a:bodyPr/>
          <a:lstStyle>
            <a:lvl1pPr>
              <a:defRPr>
                <a:latin typeface="MS Reference Sans Serif" panose="020B0604030504040204" pitchFamily="34" charset="0"/>
              </a:defRPr>
            </a:lvl1pPr>
          </a:lstStyle>
          <a:p>
            <a:endParaRPr lang="fr-FR"/>
          </a:p>
        </p:txBody>
      </p:sp>
      <p:sp>
        <p:nvSpPr>
          <p:cNvPr id="4" name="Espace réservé du numéro de diapositive 3">
            <a:extLst>
              <a:ext uri="{FF2B5EF4-FFF2-40B4-BE49-F238E27FC236}">
                <a16:creationId xmlns:a16="http://schemas.microsoft.com/office/drawing/2014/main" id="{C3B17832-8BA9-4BDF-95E3-E199A50E9F52}"/>
              </a:ext>
            </a:extLst>
          </p:cNvPr>
          <p:cNvSpPr>
            <a:spLocks noGrp="1"/>
          </p:cNvSpPr>
          <p:nvPr>
            <p:ph type="sldNum" sz="quarter" idx="12"/>
          </p:nvPr>
        </p:nvSpPr>
        <p:spPr/>
        <p:txBody>
          <a:bodyPr/>
          <a:lstStyle>
            <a:lvl1pPr>
              <a:defRPr>
                <a:latin typeface="MS Reference Sans Serif" panose="020B0604030504040204" pitchFamily="34" charset="0"/>
              </a:defRPr>
            </a:lvl1pPr>
          </a:lstStyle>
          <a:p>
            <a:fld id="{ED6923FB-AA6F-4573-86B8-980FD3287C70}" type="slidenum">
              <a:rPr lang="fr-FR" smtClean="0"/>
              <a:pPr/>
              <a:t>‹N°›</a:t>
            </a:fld>
            <a:endParaRPr lang="fr-FR"/>
          </a:p>
        </p:txBody>
      </p:sp>
      <p:pic>
        <p:nvPicPr>
          <p:cNvPr id="6" name="Image 5">
            <a:extLst>
              <a:ext uri="{FF2B5EF4-FFF2-40B4-BE49-F238E27FC236}">
                <a16:creationId xmlns:a16="http://schemas.microsoft.com/office/drawing/2014/main" id="{E15908FD-0732-4727-9103-DF73D540C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22354083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646531A-6E59-4CCF-B1A0-9D28E40C0B28}" type="datetimeFigureOut">
              <a:rPr lang="fr-FR" smtClean="0">
                <a:solidFill>
                  <a:prstClr val="black">
                    <a:tint val="75000"/>
                  </a:prstClr>
                </a:solidFill>
              </a:rPr>
              <a:pPr/>
              <a:t>27/09/2024</a:t>
            </a:fld>
            <a:endParaRPr lang="fr-FR">
              <a:solidFill>
                <a:prstClr val="black">
                  <a:tint val="75000"/>
                </a:prstClr>
              </a:solidFill>
            </a:endParaRPr>
          </a:p>
        </p:txBody>
      </p:sp>
      <p:sp>
        <p:nvSpPr>
          <p:cNvPr id="4" name="Espace réservé du pied de page 3"/>
          <p:cNvSpPr>
            <a:spLocks noGrp="1"/>
          </p:cNvSpPr>
          <p:nvPr>
            <p:ph type="ftr" sz="quarter" idx="11"/>
          </p:nvPr>
        </p:nvSpPr>
        <p:spPr>
          <a:xfrm>
            <a:off x="4038600" y="4914729"/>
            <a:ext cx="4114800" cy="365125"/>
          </a:xfrm>
          <a:prstGeom prst="rect">
            <a:avLst/>
          </a:prstGeom>
        </p:spPr>
        <p:txBody>
          <a:bodyPr/>
          <a:lstStyle/>
          <a:p>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1D9D87F6-B032-4FF5-93CE-50E8AB16FFB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7450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4269" indent="0">
              <a:buNone/>
              <a:defRPr sz="2800"/>
            </a:lvl2pPr>
            <a:lvl3pPr marL="908541" indent="0">
              <a:buNone/>
              <a:defRPr sz="2400"/>
            </a:lvl3pPr>
            <a:lvl4pPr marL="1362814" indent="0">
              <a:buNone/>
              <a:defRPr sz="2000"/>
            </a:lvl4pPr>
            <a:lvl5pPr marL="1817083" indent="0">
              <a:buNone/>
              <a:defRPr sz="2000"/>
            </a:lvl5pPr>
            <a:lvl6pPr marL="2271357" indent="0">
              <a:buNone/>
              <a:defRPr sz="2000"/>
            </a:lvl6pPr>
            <a:lvl7pPr marL="2725623" indent="0">
              <a:buNone/>
              <a:defRPr sz="2000"/>
            </a:lvl7pPr>
            <a:lvl8pPr marL="3179887" indent="0">
              <a:buNone/>
              <a:defRPr sz="2000"/>
            </a:lvl8pPr>
            <a:lvl9pPr marL="3634165"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4269" indent="0">
              <a:buNone/>
              <a:defRPr sz="1200"/>
            </a:lvl2pPr>
            <a:lvl3pPr marL="908541" indent="0">
              <a:buNone/>
              <a:defRPr sz="1000"/>
            </a:lvl3pPr>
            <a:lvl4pPr marL="1362814" indent="0">
              <a:buNone/>
              <a:defRPr sz="900"/>
            </a:lvl4pPr>
            <a:lvl5pPr marL="1817083" indent="0">
              <a:buNone/>
              <a:defRPr sz="900"/>
            </a:lvl5pPr>
            <a:lvl6pPr marL="2271357" indent="0">
              <a:buNone/>
              <a:defRPr sz="900"/>
            </a:lvl6pPr>
            <a:lvl7pPr marL="2725623" indent="0">
              <a:buNone/>
              <a:defRPr sz="900"/>
            </a:lvl7pPr>
            <a:lvl8pPr marL="3179887" indent="0">
              <a:buNone/>
              <a:defRPr sz="900"/>
            </a:lvl8pPr>
            <a:lvl9pPr marL="3634165"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1A8C6E6-AE93-4664-879C-E2D505DDE6A6}" type="datetimeFigureOut">
              <a:rPr lang="fr-FR"/>
              <a:pPr>
                <a:defRPr/>
              </a:pPr>
              <a:t>27/09/2024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E126127-ED39-4CFF-B1E1-811D13D40037}" type="slidenum">
              <a:rPr lang="fr-FR"/>
              <a:pPr>
                <a:defRPr/>
              </a:pPr>
              <a:t>‹N°›</a:t>
            </a:fld>
            <a:endParaRPr lang="fr-FR"/>
          </a:p>
        </p:txBody>
      </p:sp>
    </p:spTree>
    <p:extLst>
      <p:ext uri="{BB962C8B-B14F-4D97-AF65-F5344CB8AC3E}">
        <p14:creationId xmlns:p14="http://schemas.microsoft.com/office/powerpoint/2010/main" val="260192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E13325F-6D89-48C2-8015-B21CD08B03AD}" type="datetimeFigureOut">
              <a:rPr lang="fr-FR"/>
              <a:pPr>
                <a:defRPr/>
              </a:pPr>
              <a:t>27/09/2024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4AF3563-0246-489B-9298-CCCBC283D1CF}" type="slidenum">
              <a:rPr lang="fr-FR"/>
              <a:pPr>
                <a:defRPr/>
              </a:pPr>
              <a:t>‹N°›</a:t>
            </a:fld>
            <a:endParaRPr lang="fr-FR"/>
          </a:p>
        </p:txBody>
      </p:sp>
    </p:spTree>
    <p:extLst>
      <p:ext uri="{BB962C8B-B14F-4D97-AF65-F5344CB8AC3E}">
        <p14:creationId xmlns:p14="http://schemas.microsoft.com/office/powerpoint/2010/main" val="12129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1" y="274701"/>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701"/>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4F1B397A-7EDC-412D-8C62-CC7A7C2643D0}" type="datetimeFigureOut">
              <a:rPr lang="fr-FR"/>
              <a:pPr>
                <a:defRPr/>
              </a:pPr>
              <a:t>27/09/2024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FD513A6-635F-4283-9B30-2559EC635BD1}" type="slidenum">
              <a:rPr lang="fr-FR"/>
              <a:pPr>
                <a:defRPr/>
              </a:pPr>
              <a:t>‹N°›</a:t>
            </a:fld>
            <a:endParaRPr lang="fr-FR"/>
          </a:p>
        </p:txBody>
      </p:sp>
    </p:spTree>
    <p:extLst>
      <p:ext uri="{BB962C8B-B14F-4D97-AF65-F5344CB8AC3E}">
        <p14:creationId xmlns:p14="http://schemas.microsoft.com/office/powerpoint/2010/main" val="3276948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in de présentati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008F791-0563-417A-856D-F7CF0B3CE0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958713" cy="6873826"/>
          </a:xfrm>
          <a:prstGeom prst="rect">
            <a:avLst/>
          </a:prstGeom>
        </p:spPr>
      </p:pic>
      <p:sp>
        <p:nvSpPr>
          <p:cNvPr id="2" name="Titre 1">
            <a:extLst>
              <a:ext uri="{FF2B5EF4-FFF2-40B4-BE49-F238E27FC236}">
                <a16:creationId xmlns:a16="http://schemas.microsoft.com/office/drawing/2014/main" id="{A4A0E3E7-D15D-429A-94ED-A5D80B0BF547}"/>
              </a:ext>
            </a:extLst>
          </p:cNvPr>
          <p:cNvSpPr>
            <a:spLocks noGrp="1"/>
          </p:cNvSpPr>
          <p:nvPr>
            <p:ph type="title" hasCustomPrompt="1"/>
          </p:nvPr>
        </p:nvSpPr>
        <p:spPr>
          <a:xfrm>
            <a:off x="5122885" y="4062952"/>
            <a:ext cx="2668572" cy="898836"/>
          </a:xfrm>
        </p:spPr>
        <p:txBody>
          <a:bodyPr>
            <a:normAutofit/>
          </a:bodyPr>
          <a:lstStyle>
            <a:lvl1pPr algn="ctr">
              <a:defRPr sz="1600">
                <a:latin typeface="MS Reference Sans Serif" panose="020B0604030504040204" pitchFamily="34" charset="0"/>
              </a:defRPr>
            </a:lvl1pPr>
          </a:lstStyle>
          <a:p>
            <a:r>
              <a:rPr lang="fr-FR" dirty="0"/>
              <a:t>mosaic@mnhn.fr</a:t>
            </a:r>
            <a:br>
              <a:rPr lang="fr-FR" dirty="0"/>
            </a:br>
            <a:r>
              <a:rPr lang="fr-FR" dirty="0"/>
              <a:t>01 40 79 34 10</a:t>
            </a:r>
          </a:p>
        </p:txBody>
      </p:sp>
      <p:pic>
        <p:nvPicPr>
          <p:cNvPr id="5" name="Image 4">
            <a:extLst>
              <a:ext uri="{FF2B5EF4-FFF2-40B4-BE49-F238E27FC236}">
                <a16:creationId xmlns:a16="http://schemas.microsoft.com/office/drawing/2014/main" id="{529F84EC-2489-4D49-AFBA-BA8201C0BB0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3350" y="6137038"/>
            <a:ext cx="603617" cy="584438"/>
          </a:xfrm>
          <a:prstGeom prst="rect">
            <a:avLst/>
          </a:prstGeom>
        </p:spPr>
      </p:pic>
    </p:spTree>
    <p:extLst>
      <p:ext uri="{BB962C8B-B14F-4D97-AF65-F5344CB8AC3E}">
        <p14:creationId xmlns:p14="http://schemas.microsoft.com/office/powerpoint/2010/main" val="200729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 de présenta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732B05D-98D2-4C68-AE26-CEFC11173E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74" t="27902" r="4674"/>
          <a:stretch/>
        </p:blipFill>
        <p:spPr>
          <a:xfrm>
            <a:off x="0" y="0"/>
            <a:ext cx="12192000" cy="6858000"/>
          </a:xfrm>
          <a:prstGeom prst="rect">
            <a:avLst/>
          </a:prstGeom>
        </p:spPr>
      </p:pic>
      <p:sp>
        <p:nvSpPr>
          <p:cNvPr id="2" name="Titre 1">
            <a:extLst>
              <a:ext uri="{FF2B5EF4-FFF2-40B4-BE49-F238E27FC236}">
                <a16:creationId xmlns:a16="http://schemas.microsoft.com/office/drawing/2014/main" id="{A4A0E3E7-D15D-429A-94ED-A5D80B0BF547}"/>
              </a:ext>
            </a:extLst>
          </p:cNvPr>
          <p:cNvSpPr>
            <a:spLocks noGrp="1"/>
          </p:cNvSpPr>
          <p:nvPr>
            <p:ph type="title" hasCustomPrompt="1"/>
          </p:nvPr>
        </p:nvSpPr>
        <p:spPr>
          <a:xfrm>
            <a:off x="4761714" y="3721100"/>
            <a:ext cx="2668572" cy="898836"/>
          </a:xfrm>
        </p:spPr>
        <p:txBody>
          <a:bodyPr>
            <a:normAutofit/>
          </a:bodyPr>
          <a:lstStyle>
            <a:lvl1pPr algn="ctr">
              <a:defRPr sz="1800" b="0">
                <a:latin typeface="Montserrat"/>
              </a:defRPr>
            </a:lvl1pPr>
          </a:lstStyle>
          <a:p>
            <a:r>
              <a:rPr lang="fr-FR" dirty="0"/>
              <a:t>mosaic@mnhn.fr</a:t>
            </a:r>
            <a:br>
              <a:rPr lang="fr-FR" dirty="0"/>
            </a:br>
            <a:r>
              <a:rPr lang="fr-FR" dirty="0"/>
              <a:t>01 40 79 34 10</a:t>
            </a:r>
          </a:p>
        </p:txBody>
      </p:sp>
      <p:pic>
        <p:nvPicPr>
          <p:cNvPr id="4" name="Image 3">
            <a:extLst>
              <a:ext uri="{FF2B5EF4-FFF2-40B4-BE49-F238E27FC236}">
                <a16:creationId xmlns:a16="http://schemas.microsoft.com/office/drawing/2014/main" id="{B6A30CEB-7D1F-4C06-9C4E-A31D4FA28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46247" y="2174674"/>
            <a:ext cx="1099506" cy="1419425"/>
          </a:xfrm>
          <a:prstGeom prst="rect">
            <a:avLst/>
          </a:prstGeom>
        </p:spPr>
      </p:pic>
    </p:spTree>
    <p:extLst>
      <p:ext uri="{BB962C8B-B14F-4D97-AF65-F5344CB8AC3E}">
        <p14:creationId xmlns:p14="http://schemas.microsoft.com/office/powerpoint/2010/main" val="4260398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55810D3-52EF-42CD-BBB4-A12B565BC2E6}" type="slidenum">
              <a:rPr lang="fr-FR"/>
              <a:pPr>
                <a:defRPr/>
              </a:pPr>
              <a:t>‹N°›</a:t>
            </a:fld>
            <a:endParaRPr lang="fr-FR"/>
          </a:p>
        </p:txBody>
      </p:sp>
    </p:spTree>
    <p:extLst>
      <p:ext uri="{BB962C8B-B14F-4D97-AF65-F5344CB8AC3E}">
        <p14:creationId xmlns:p14="http://schemas.microsoft.com/office/powerpoint/2010/main" val="2700474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C40955-460B-474F-8D0E-3DBA004AEE81}" type="slidenum">
              <a:rPr lang="fr-FR"/>
              <a:pPr>
                <a:defRPr/>
              </a:pPr>
              <a:t>‹N°›</a:t>
            </a:fld>
            <a:endParaRPr lang="fr-FR"/>
          </a:p>
        </p:txBody>
      </p:sp>
    </p:spTree>
    <p:extLst>
      <p:ext uri="{BB962C8B-B14F-4D97-AF65-F5344CB8AC3E}">
        <p14:creationId xmlns:p14="http://schemas.microsoft.com/office/powerpoint/2010/main" val="2664653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0D4B490-8BA1-4FBE-8BEE-C9B15F7CC51B}" type="slidenum">
              <a:rPr lang="fr-FR"/>
              <a:pPr>
                <a:defRPr/>
              </a:pPr>
              <a:t>‹N°›</a:t>
            </a:fld>
            <a:endParaRPr lang="fr-FR"/>
          </a:p>
        </p:txBody>
      </p:sp>
    </p:spTree>
    <p:extLst>
      <p:ext uri="{BB962C8B-B14F-4D97-AF65-F5344CB8AC3E}">
        <p14:creationId xmlns:p14="http://schemas.microsoft.com/office/powerpoint/2010/main" val="881359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478058E-36FD-4DCD-977A-49C494A7D8E1}" type="slidenum">
              <a:rPr lang="fr-FR"/>
              <a:pPr>
                <a:defRPr/>
              </a:pPr>
              <a:t>‹N°›</a:t>
            </a:fld>
            <a:endParaRPr lang="fr-FR"/>
          </a:p>
        </p:txBody>
      </p:sp>
    </p:spTree>
    <p:extLst>
      <p:ext uri="{BB962C8B-B14F-4D97-AF65-F5344CB8AC3E}">
        <p14:creationId xmlns:p14="http://schemas.microsoft.com/office/powerpoint/2010/main" val="195638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0DD92A6-1810-4240-B02E-0A82A27EC76A}" type="slidenum">
              <a:rPr lang="fr-FR"/>
              <a:pPr>
                <a:defRPr/>
              </a:pPr>
              <a:t>‹N°›</a:t>
            </a:fld>
            <a:endParaRPr lang="fr-FR"/>
          </a:p>
        </p:txBody>
      </p:sp>
    </p:spTree>
    <p:extLst>
      <p:ext uri="{BB962C8B-B14F-4D97-AF65-F5344CB8AC3E}">
        <p14:creationId xmlns:p14="http://schemas.microsoft.com/office/powerpoint/2010/main" val="3942289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872DA0D0-5142-4BFD-A85C-797C0BBA7DC1}" type="slidenum">
              <a:rPr lang="fr-FR"/>
              <a:pPr>
                <a:defRPr/>
              </a:pPr>
              <a:t>‹N°›</a:t>
            </a:fld>
            <a:endParaRPr lang="fr-FR"/>
          </a:p>
        </p:txBody>
      </p:sp>
    </p:spTree>
    <p:extLst>
      <p:ext uri="{BB962C8B-B14F-4D97-AF65-F5344CB8AC3E}">
        <p14:creationId xmlns:p14="http://schemas.microsoft.com/office/powerpoint/2010/main" val="160332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7A424631-E3A7-441D-AD98-88F4A1D19859}" type="slidenum">
              <a:rPr lang="fr-FR"/>
              <a:pPr>
                <a:defRPr/>
              </a:pPr>
              <a:t>‹N°›</a:t>
            </a:fld>
            <a:endParaRPr lang="fr-FR"/>
          </a:p>
        </p:txBody>
      </p:sp>
    </p:spTree>
    <p:extLst>
      <p:ext uri="{BB962C8B-B14F-4D97-AF65-F5344CB8AC3E}">
        <p14:creationId xmlns:p14="http://schemas.microsoft.com/office/powerpoint/2010/main" val="135181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4F6F2A-233E-45C3-8DF4-58649DD55415}" type="slidenum">
              <a:rPr lang="fr-FR"/>
              <a:pPr>
                <a:defRPr/>
              </a:pPr>
              <a:t>‹N°›</a:t>
            </a:fld>
            <a:endParaRPr lang="fr-FR"/>
          </a:p>
        </p:txBody>
      </p:sp>
    </p:spTree>
    <p:extLst>
      <p:ext uri="{BB962C8B-B14F-4D97-AF65-F5344CB8AC3E}">
        <p14:creationId xmlns:p14="http://schemas.microsoft.com/office/powerpoint/2010/main" val="1200918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DE96169-8DE8-4FCE-9717-D8FB92D3FAE2}" type="slidenum">
              <a:rPr lang="fr-FR"/>
              <a:pPr>
                <a:defRPr/>
              </a:pPr>
              <a:t>‹N°›</a:t>
            </a:fld>
            <a:endParaRPr lang="fr-FR"/>
          </a:p>
        </p:txBody>
      </p:sp>
    </p:spTree>
    <p:extLst>
      <p:ext uri="{BB962C8B-B14F-4D97-AF65-F5344CB8AC3E}">
        <p14:creationId xmlns:p14="http://schemas.microsoft.com/office/powerpoint/2010/main" val="1701187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87D7985-AF19-48F6-9C14-C49411904464}" type="slidenum">
              <a:rPr lang="fr-FR"/>
              <a:pPr>
                <a:defRPr/>
              </a:pPr>
              <a:t>‹N°›</a:t>
            </a:fld>
            <a:endParaRPr lang="fr-FR"/>
          </a:p>
        </p:txBody>
      </p:sp>
    </p:spTree>
    <p:extLst>
      <p:ext uri="{BB962C8B-B14F-4D97-AF65-F5344CB8AC3E}">
        <p14:creationId xmlns:p14="http://schemas.microsoft.com/office/powerpoint/2010/main" val="3156143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E18A1FE-5829-4C76-B5D2-6484E7848F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548895"/>
          </a:xfrm>
          <a:prstGeom prst="rect">
            <a:avLst/>
          </a:prstGeom>
        </p:spPr>
      </p:pic>
      <p:sp>
        <p:nvSpPr>
          <p:cNvPr id="2" name="Titre 1">
            <a:extLst>
              <a:ext uri="{FF2B5EF4-FFF2-40B4-BE49-F238E27FC236}">
                <a16:creationId xmlns:a16="http://schemas.microsoft.com/office/drawing/2014/main" id="{3ECD963E-69F7-46C9-936E-915C7D938397}"/>
              </a:ext>
            </a:extLst>
          </p:cNvPr>
          <p:cNvSpPr>
            <a:spLocks noGrp="1"/>
          </p:cNvSpPr>
          <p:nvPr>
            <p:ph type="title" hasCustomPrompt="1"/>
          </p:nvPr>
        </p:nvSpPr>
        <p:spPr>
          <a:xfrm>
            <a:off x="831850" y="1709738"/>
            <a:ext cx="10515600" cy="2613025"/>
          </a:xfrm>
        </p:spPr>
        <p:txBody>
          <a:bodyPr anchor="b"/>
          <a:lstStyle>
            <a:lvl1pPr>
              <a:defRPr sz="4800" b="1">
                <a:solidFill>
                  <a:srgbClr val="1D2864"/>
                </a:solidFill>
                <a:latin typeface="Barlow"/>
              </a:defRPr>
            </a:lvl1pPr>
          </a:lstStyle>
          <a:p>
            <a:r>
              <a:rPr lang="fr-FR" dirty="0"/>
              <a:t>MODIFIEZ LE STYLE DU TITRE</a:t>
            </a:r>
          </a:p>
        </p:txBody>
      </p:sp>
      <p:sp>
        <p:nvSpPr>
          <p:cNvPr id="3" name="Espace réservé du texte 2">
            <a:extLst>
              <a:ext uri="{FF2B5EF4-FFF2-40B4-BE49-F238E27FC236}">
                <a16:creationId xmlns:a16="http://schemas.microsoft.com/office/drawing/2014/main" id="{C93CDFDD-14A1-44C8-BF43-A736A1880E30}"/>
              </a:ext>
            </a:extLst>
          </p:cNvPr>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latin typeface="Montserra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a:extLst>
              <a:ext uri="{FF2B5EF4-FFF2-40B4-BE49-F238E27FC236}">
                <a16:creationId xmlns:a16="http://schemas.microsoft.com/office/drawing/2014/main" id="{CC74B2DD-B8A9-4943-BDE4-DBA068679E87}"/>
              </a:ext>
            </a:extLst>
          </p:cNvPr>
          <p:cNvSpPr>
            <a:spLocks noGrp="1"/>
          </p:cNvSpPr>
          <p:nvPr>
            <p:ph type="dt" sz="half" idx="10"/>
          </p:nvPr>
        </p:nvSpPr>
        <p:spPr/>
        <p:txBody>
          <a:bodyPr/>
          <a:lstStyle>
            <a:lvl1pPr>
              <a:defRPr sz="1200">
                <a:latin typeface="Montserrat"/>
              </a:defRPr>
            </a:lvl1pPr>
          </a:lstStyle>
          <a:p>
            <a:fld id="{86ABF82E-7EBB-41CA-941F-2FE7D18F9C01}" type="datetime1">
              <a:rPr lang="fr-FR" smtClean="0"/>
              <a:pPr/>
              <a:t>27/09/2024</a:t>
            </a:fld>
            <a:endParaRPr lang="fr-FR"/>
          </a:p>
        </p:txBody>
      </p:sp>
      <p:sp>
        <p:nvSpPr>
          <p:cNvPr id="5" name="Espace réservé du pied de page 4">
            <a:extLst>
              <a:ext uri="{FF2B5EF4-FFF2-40B4-BE49-F238E27FC236}">
                <a16:creationId xmlns:a16="http://schemas.microsoft.com/office/drawing/2014/main" id="{29D4876A-C62F-4A90-A492-94AB04097C78}"/>
              </a:ext>
            </a:extLst>
          </p:cNvPr>
          <p:cNvSpPr>
            <a:spLocks noGrp="1"/>
          </p:cNvSpPr>
          <p:nvPr>
            <p:ph type="ftr" sz="quarter" idx="11"/>
          </p:nvPr>
        </p:nvSpPr>
        <p:spPr/>
        <p:txBody>
          <a:bodyPr/>
          <a:lstStyle>
            <a:lvl1pPr>
              <a:defRPr sz="1200">
                <a:latin typeface="Montserrat"/>
              </a:defRPr>
            </a:lvl1pPr>
          </a:lstStyle>
          <a:p>
            <a:endParaRPr lang="fr-FR"/>
          </a:p>
        </p:txBody>
      </p:sp>
      <p:sp>
        <p:nvSpPr>
          <p:cNvPr id="6" name="Espace réservé du numéro de diapositive 5">
            <a:extLst>
              <a:ext uri="{FF2B5EF4-FFF2-40B4-BE49-F238E27FC236}">
                <a16:creationId xmlns:a16="http://schemas.microsoft.com/office/drawing/2014/main" id="{EDF17362-4531-4933-81C7-F8EC55CCFA89}"/>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a:p>
        </p:txBody>
      </p:sp>
      <p:sp>
        <p:nvSpPr>
          <p:cNvPr id="8" name="Rectangle 7">
            <a:extLst>
              <a:ext uri="{FF2B5EF4-FFF2-40B4-BE49-F238E27FC236}">
                <a16:creationId xmlns:a16="http://schemas.microsoft.com/office/drawing/2014/main" id="{A30A3003-F5B0-4564-9246-5AF08C1438B2}"/>
              </a:ext>
            </a:extLst>
          </p:cNvPr>
          <p:cNvSpPr/>
          <p:nvPr userDrawn="1"/>
        </p:nvSpPr>
        <p:spPr>
          <a:xfrm>
            <a:off x="831850" y="4322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228DB87-6D5B-4A1D-A6A2-4A95950A4B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1149091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609600"/>
            <a:ext cx="25908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609600"/>
            <a:ext cx="75692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071D0A1-7CCF-416D-8CC0-BF4BDF4D26F4}" type="slidenum">
              <a:rPr lang="fr-FR"/>
              <a:pPr>
                <a:defRPr/>
              </a:pPr>
              <a:t>‹N°›</a:t>
            </a:fld>
            <a:endParaRPr lang="fr-FR"/>
          </a:p>
        </p:txBody>
      </p:sp>
    </p:spTree>
    <p:extLst>
      <p:ext uri="{BB962C8B-B14F-4D97-AF65-F5344CB8AC3E}">
        <p14:creationId xmlns:p14="http://schemas.microsoft.com/office/powerpoint/2010/main" val="200348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14400" y="609600"/>
            <a:ext cx="103632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38BF2D42-0943-4BFF-9960-BA38970A277C}" type="slidenum">
              <a:rPr lang="fr-FR"/>
              <a:pPr>
                <a:defRPr/>
              </a:pPr>
              <a:t>‹N°›</a:t>
            </a:fld>
            <a:endParaRPr lang="fr-FR"/>
          </a:p>
        </p:txBody>
      </p:sp>
    </p:spTree>
    <p:extLst>
      <p:ext uri="{BB962C8B-B14F-4D97-AF65-F5344CB8AC3E}">
        <p14:creationId xmlns:p14="http://schemas.microsoft.com/office/powerpoint/2010/main" val="2455372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4132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98919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54490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00775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40156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87461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7604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034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lide 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9B69A-912A-460D-9C22-8167084C865D}"/>
              </a:ext>
            </a:extLst>
          </p:cNvPr>
          <p:cNvSpPr>
            <a:spLocks noGrp="1"/>
          </p:cNvSpPr>
          <p:nvPr>
            <p:ph type="title" hasCustomPrompt="1"/>
          </p:nvPr>
        </p:nvSpPr>
        <p:spPr>
          <a:xfrm>
            <a:off x="838200" y="365126"/>
            <a:ext cx="10515600" cy="916920"/>
          </a:xfrm>
        </p:spPr>
        <p:txBody>
          <a:bodyPr/>
          <a:lstStyle>
            <a:lvl1pPr>
              <a:defRPr sz="3600" b="1">
                <a:solidFill>
                  <a:srgbClr val="1D2864"/>
                </a:solidFill>
                <a:latin typeface="Barlow"/>
              </a:defRPr>
            </a:lvl1pPr>
          </a:lstStyle>
          <a:p>
            <a:r>
              <a:rPr lang="fr-FR" dirty="0"/>
              <a:t>MODIFIEZ LE STYLE DU TITRE</a:t>
            </a:r>
          </a:p>
        </p:txBody>
      </p:sp>
      <p:sp>
        <p:nvSpPr>
          <p:cNvPr id="3" name="Espace réservé du contenu 2">
            <a:extLst>
              <a:ext uri="{FF2B5EF4-FFF2-40B4-BE49-F238E27FC236}">
                <a16:creationId xmlns:a16="http://schemas.microsoft.com/office/drawing/2014/main" id="{6843DAD1-C53E-4365-9433-9B498BC50D73}"/>
              </a:ext>
            </a:extLst>
          </p:cNvPr>
          <p:cNvSpPr>
            <a:spLocks noGrp="1"/>
          </p:cNvSpPr>
          <p:nvPr>
            <p:ph idx="1"/>
          </p:nvPr>
        </p:nvSpPr>
        <p:spPr>
          <a:xfrm>
            <a:off x="838200" y="1621410"/>
            <a:ext cx="10515600" cy="4555553"/>
          </a:xfrm>
        </p:spPr>
        <p:txBody>
          <a:bodyPr/>
          <a:lstStyle>
            <a:lvl1pPr marL="228600" indent="-228600">
              <a:buClr>
                <a:srgbClr val="1D2864"/>
              </a:buClr>
              <a:buFont typeface="Wingdings 3" panose="05040102010807070707" pitchFamily="18" charset="2"/>
              <a:buChar char=""/>
              <a:defRPr sz="2000">
                <a:latin typeface="Montserrat"/>
              </a:defRPr>
            </a:lvl1pPr>
            <a:lvl2pPr marL="685800" indent="-228600">
              <a:buClr>
                <a:srgbClr val="1D2864"/>
              </a:buClr>
              <a:buFont typeface="Wingdings 3" panose="05040102010807070707" pitchFamily="18" charset="2"/>
              <a:buChar char=""/>
              <a:defRPr sz="1800">
                <a:latin typeface="Montserrat"/>
              </a:defRPr>
            </a:lvl2pPr>
            <a:lvl3pPr marL="1143000" indent="-228600">
              <a:buClr>
                <a:srgbClr val="1D2864"/>
              </a:buClr>
              <a:buFont typeface="Wingdings 3" panose="05040102010807070707" pitchFamily="18" charset="2"/>
              <a:buChar char=""/>
              <a:defRPr sz="1600">
                <a:latin typeface="Montserrat"/>
              </a:defRPr>
            </a:lvl3pPr>
            <a:lvl4pPr marL="1600200" indent="-228600">
              <a:buClr>
                <a:srgbClr val="1D2864"/>
              </a:buClr>
              <a:buFont typeface="Wingdings 3" panose="05040102010807070707" pitchFamily="18" charset="2"/>
              <a:buChar char=""/>
              <a:defRPr sz="1400">
                <a:latin typeface="Montserrat"/>
              </a:defRPr>
            </a:lvl4pPr>
            <a:lvl5pPr marL="2057400" indent="-228600">
              <a:buClr>
                <a:srgbClr val="1D2864"/>
              </a:buClr>
              <a:buFont typeface="Wingdings 3" panose="05040102010807070707" pitchFamily="18" charset="2"/>
              <a:buChar char=""/>
              <a:defRPr sz="1400">
                <a:latin typeface="Montserra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C20E0CA-9A34-4FEB-B699-84A2A1779327}"/>
              </a:ext>
            </a:extLst>
          </p:cNvPr>
          <p:cNvSpPr>
            <a:spLocks noGrp="1"/>
          </p:cNvSpPr>
          <p:nvPr>
            <p:ph type="dt" sz="half" idx="10"/>
          </p:nvPr>
        </p:nvSpPr>
        <p:spPr/>
        <p:txBody>
          <a:bodyPr/>
          <a:lstStyle>
            <a:lvl1pPr>
              <a:defRPr sz="1200">
                <a:latin typeface="Montserrat"/>
              </a:defRPr>
            </a:lvl1pPr>
          </a:lstStyle>
          <a:p>
            <a:fld id="{144C4C77-9D5D-4DFA-8133-38835BAEE1C7}" type="datetime1">
              <a:rPr lang="fr-FR" smtClean="0"/>
              <a:pPr/>
              <a:t>27/09/2024</a:t>
            </a:fld>
            <a:endParaRPr lang="fr-FR" dirty="0"/>
          </a:p>
        </p:txBody>
      </p:sp>
      <p:sp>
        <p:nvSpPr>
          <p:cNvPr id="5" name="Espace réservé du pied de page 4">
            <a:extLst>
              <a:ext uri="{FF2B5EF4-FFF2-40B4-BE49-F238E27FC236}">
                <a16:creationId xmlns:a16="http://schemas.microsoft.com/office/drawing/2014/main" id="{CEC007FE-05B6-4D0A-8BD0-65A46CA2F2AF}"/>
              </a:ext>
            </a:extLst>
          </p:cNvPr>
          <p:cNvSpPr>
            <a:spLocks noGrp="1"/>
          </p:cNvSpPr>
          <p:nvPr>
            <p:ph type="ftr" sz="quarter" idx="11"/>
          </p:nvPr>
        </p:nvSpPr>
        <p:spPr/>
        <p:txBody>
          <a:bodyPr/>
          <a:lstStyle>
            <a:lvl1pPr>
              <a:defRPr sz="1200">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F872B893-9395-410F-A26C-C3AFEDE6340C}"/>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dirty="0"/>
          </a:p>
        </p:txBody>
      </p:sp>
      <p:sp>
        <p:nvSpPr>
          <p:cNvPr id="8" name="Rectangle 7">
            <a:extLst>
              <a:ext uri="{FF2B5EF4-FFF2-40B4-BE49-F238E27FC236}">
                <a16:creationId xmlns:a16="http://schemas.microsoft.com/office/drawing/2014/main" id="{EC609919-5A59-4826-AD8C-D738F420B8DE}"/>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D255488-D829-4147-BBF5-09CCDBA6CC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261559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92653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86263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42024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3920" y="2129984"/>
            <a:ext cx="10364160" cy="1470394"/>
          </a:xfrm>
        </p:spPr>
        <p:txBody>
          <a:bodyPr/>
          <a:lstStyle/>
          <a:p>
            <a:r>
              <a:rPr lang="fr-FR"/>
              <a:t>Modifiez le style du titre</a:t>
            </a:r>
          </a:p>
        </p:txBody>
      </p:sp>
      <p:sp>
        <p:nvSpPr>
          <p:cNvPr id="3" name="Sous-titre 2"/>
          <p:cNvSpPr>
            <a:spLocks noGrp="1"/>
          </p:cNvSpPr>
          <p:nvPr>
            <p:ph type="subTitle" idx="1"/>
          </p:nvPr>
        </p:nvSpPr>
        <p:spPr>
          <a:xfrm>
            <a:off x="1829761" y="3885528"/>
            <a:ext cx="8534400" cy="1752664"/>
          </a:xfrm>
        </p:spPr>
        <p:txBody>
          <a:bodyPr/>
          <a:lstStyle>
            <a:lvl1pPr marL="0" indent="0" algn="ctr">
              <a:buNone/>
              <a:defRPr/>
            </a:lvl1pPr>
            <a:lvl2pPr marL="309949" indent="0" algn="ctr">
              <a:buNone/>
              <a:defRPr/>
            </a:lvl2pPr>
            <a:lvl3pPr marL="619898" indent="0" algn="ctr">
              <a:buNone/>
              <a:defRPr/>
            </a:lvl3pPr>
            <a:lvl4pPr marL="929851" indent="0" algn="ctr">
              <a:buNone/>
              <a:defRPr/>
            </a:lvl4pPr>
            <a:lvl5pPr marL="1239799" indent="0" algn="ctr">
              <a:buNone/>
              <a:defRPr/>
            </a:lvl5pPr>
            <a:lvl6pPr marL="1549746" indent="0" algn="ctr">
              <a:buNone/>
              <a:defRPr/>
            </a:lvl6pPr>
            <a:lvl7pPr marL="1859700" indent="0" algn="ctr">
              <a:buNone/>
              <a:defRPr/>
            </a:lvl7pPr>
            <a:lvl8pPr marL="2169651" indent="0" algn="ctr">
              <a:buNone/>
              <a:defRPr/>
            </a:lvl8pPr>
            <a:lvl9pPr marL="2479602" indent="0" algn="ctr">
              <a:buNone/>
              <a:defRPr/>
            </a:lvl9pPr>
          </a:lstStyle>
          <a:p>
            <a:r>
              <a:rPr lang="fr-FR"/>
              <a:t>Modifiez le style des sous-titres du masque</a:t>
            </a:r>
          </a:p>
        </p:txBody>
      </p:sp>
      <p:sp>
        <p:nvSpPr>
          <p:cNvPr id="4" name="Espace réservé de la date 3"/>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pied de page 4"/>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numéro de diapositive 5"/>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36C51C48-EAD9-49E3-A39A-81EC6FC7D3DC}" type="slidenum">
              <a:rPr lang="fr-FR"/>
              <a:pPr>
                <a:defRPr/>
              </a:pPr>
              <a:t>‹N°›</a:t>
            </a:fld>
            <a:endParaRPr lang="fr-FR"/>
          </a:p>
        </p:txBody>
      </p:sp>
    </p:spTree>
    <p:extLst>
      <p:ext uri="{BB962C8B-B14F-4D97-AF65-F5344CB8AC3E}">
        <p14:creationId xmlns:p14="http://schemas.microsoft.com/office/powerpoint/2010/main" val="2847347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pied de page 4"/>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numéro de diapositive 5"/>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8EB5FAA5-FE39-452C-B2ED-6824A6E133B7}" type="slidenum">
              <a:rPr lang="fr-FR"/>
              <a:pPr>
                <a:defRPr/>
              </a:pPr>
              <a:t>‹N°›</a:t>
            </a:fld>
            <a:endParaRPr lang="fr-FR"/>
          </a:p>
        </p:txBody>
      </p:sp>
    </p:spTree>
    <p:extLst>
      <p:ext uri="{BB962C8B-B14F-4D97-AF65-F5344CB8AC3E}">
        <p14:creationId xmlns:p14="http://schemas.microsoft.com/office/powerpoint/2010/main" val="133804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840" y="4406900"/>
            <a:ext cx="10362240" cy="1362383"/>
          </a:xfrm>
        </p:spPr>
        <p:txBody>
          <a:bodyPr anchor="t"/>
          <a:lstStyle>
            <a:lvl1pPr algn="l">
              <a:defRPr sz="2700" b="1" cap="all"/>
            </a:lvl1pPr>
          </a:lstStyle>
          <a:p>
            <a:r>
              <a:rPr lang="fr-FR"/>
              <a:t>Modifiez le style du titre</a:t>
            </a:r>
          </a:p>
        </p:txBody>
      </p:sp>
      <p:sp>
        <p:nvSpPr>
          <p:cNvPr id="3" name="Espace réservé du texte 2"/>
          <p:cNvSpPr>
            <a:spLocks noGrp="1"/>
          </p:cNvSpPr>
          <p:nvPr>
            <p:ph type="body" idx="1"/>
          </p:nvPr>
        </p:nvSpPr>
        <p:spPr>
          <a:xfrm>
            <a:off x="963840" y="2906225"/>
            <a:ext cx="10362240" cy="1500638"/>
          </a:xfrm>
        </p:spPr>
        <p:txBody>
          <a:bodyPr anchor="b"/>
          <a:lstStyle>
            <a:lvl1pPr marL="0" indent="0">
              <a:buNone/>
              <a:defRPr sz="1350"/>
            </a:lvl1pPr>
            <a:lvl2pPr marL="309949" indent="0">
              <a:buNone/>
              <a:defRPr sz="1200"/>
            </a:lvl2pPr>
            <a:lvl3pPr marL="619898" indent="0">
              <a:buNone/>
              <a:defRPr sz="1125"/>
            </a:lvl3pPr>
            <a:lvl4pPr marL="929851" indent="0">
              <a:buNone/>
              <a:defRPr sz="975"/>
            </a:lvl4pPr>
            <a:lvl5pPr marL="1239799" indent="0">
              <a:buNone/>
              <a:defRPr sz="975"/>
            </a:lvl5pPr>
            <a:lvl6pPr marL="1549746" indent="0">
              <a:buNone/>
              <a:defRPr sz="975"/>
            </a:lvl6pPr>
            <a:lvl7pPr marL="1859700" indent="0">
              <a:buNone/>
              <a:defRPr sz="975"/>
            </a:lvl7pPr>
            <a:lvl8pPr marL="2169651" indent="0">
              <a:buNone/>
              <a:defRPr sz="975"/>
            </a:lvl8pPr>
            <a:lvl9pPr marL="2479602" indent="0">
              <a:buNone/>
              <a:defRPr sz="975"/>
            </a:lvl9pPr>
          </a:lstStyle>
          <a:p>
            <a:pPr lvl="0"/>
            <a:r>
              <a:rPr lang="fr-FR"/>
              <a:t>Modifiez les styles du texte du masque</a:t>
            </a:r>
          </a:p>
        </p:txBody>
      </p:sp>
      <p:sp>
        <p:nvSpPr>
          <p:cNvPr id="4" name="Espace réservé de la date 3"/>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pied de page 4"/>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numéro de diapositive 5"/>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D93F4DB4-F34F-48BC-96B6-6EE241D8D8D7}" type="slidenum">
              <a:rPr lang="fr-FR"/>
              <a:pPr>
                <a:defRPr/>
              </a:pPr>
              <a:t>‹N°›</a:t>
            </a:fld>
            <a:endParaRPr lang="fr-FR"/>
          </a:p>
        </p:txBody>
      </p:sp>
    </p:spTree>
    <p:extLst>
      <p:ext uri="{BB962C8B-B14F-4D97-AF65-F5344CB8AC3E}">
        <p14:creationId xmlns:p14="http://schemas.microsoft.com/office/powerpoint/2010/main" val="655438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8640" y="1604331"/>
            <a:ext cx="5389440" cy="4522075"/>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82400" y="1604331"/>
            <a:ext cx="5391360" cy="4522075"/>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pied de page 5"/>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7" name="Espace réservé du numéro de diapositive 6"/>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8EFF6E03-AB85-44BB-A375-C78F0606D0C2}" type="slidenum">
              <a:rPr lang="fr-FR"/>
              <a:pPr>
                <a:defRPr/>
              </a:pPr>
              <a:t>‹N°›</a:t>
            </a:fld>
            <a:endParaRPr lang="fr-FR"/>
          </a:p>
        </p:txBody>
      </p:sp>
    </p:spTree>
    <p:extLst>
      <p:ext uri="{BB962C8B-B14F-4D97-AF65-F5344CB8AC3E}">
        <p14:creationId xmlns:p14="http://schemas.microsoft.com/office/powerpoint/2010/main" val="2801535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10563" y="275107"/>
            <a:ext cx="10972800" cy="1142039"/>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10560" y="1535204"/>
            <a:ext cx="5385600" cy="639427"/>
          </a:xfrm>
        </p:spPr>
        <p:txBody>
          <a:bodyPr anchor="b"/>
          <a:lstStyle>
            <a:lvl1pPr marL="0" indent="0">
              <a:buNone/>
              <a:defRPr sz="1650" b="1"/>
            </a:lvl1pPr>
            <a:lvl2pPr marL="309949" indent="0">
              <a:buNone/>
              <a:defRPr sz="1350" b="1"/>
            </a:lvl2pPr>
            <a:lvl3pPr marL="619898" indent="0">
              <a:buNone/>
              <a:defRPr sz="1200" b="1"/>
            </a:lvl3pPr>
            <a:lvl4pPr marL="929851" indent="0">
              <a:buNone/>
              <a:defRPr sz="1125" b="1"/>
            </a:lvl4pPr>
            <a:lvl5pPr marL="1239799" indent="0">
              <a:buNone/>
              <a:defRPr sz="1125" b="1"/>
            </a:lvl5pPr>
            <a:lvl6pPr marL="1549746" indent="0">
              <a:buNone/>
              <a:defRPr sz="1125" b="1"/>
            </a:lvl6pPr>
            <a:lvl7pPr marL="1859700" indent="0">
              <a:buNone/>
              <a:defRPr sz="1125" b="1"/>
            </a:lvl7pPr>
            <a:lvl8pPr marL="2169651" indent="0">
              <a:buNone/>
              <a:defRPr sz="1125" b="1"/>
            </a:lvl8pPr>
            <a:lvl9pPr marL="2479602" indent="0">
              <a:buNone/>
              <a:defRPr sz="1125" b="1"/>
            </a:lvl9pPr>
          </a:lstStyle>
          <a:p>
            <a:pPr lvl="0"/>
            <a:r>
              <a:rPr lang="fr-FR"/>
              <a:t>Modifiez les styles du texte du masque</a:t>
            </a:r>
          </a:p>
        </p:txBody>
      </p:sp>
      <p:sp>
        <p:nvSpPr>
          <p:cNvPr id="4" name="Espace réservé du contenu 3"/>
          <p:cNvSpPr>
            <a:spLocks noGrp="1"/>
          </p:cNvSpPr>
          <p:nvPr>
            <p:ph sz="half" idx="2"/>
          </p:nvPr>
        </p:nvSpPr>
        <p:spPr>
          <a:xfrm>
            <a:off x="610560" y="2174631"/>
            <a:ext cx="538560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923" y="1535204"/>
            <a:ext cx="5389440" cy="639427"/>
          </a:xfrm>
        </p:spPr>
        <p:txBody>
          <a:bodyPr anchor="b"/>
          <a:lstStyle>
            <a:lvl1pPr marL="0" indent="0">
              <a:buNone/>
              <a:defRPr sz="1650" b="1"/>
            </a:lvl1pPr>
            <a:lvl2pPr marL="309949" indent="0">
              <a:buNone/>
              <a:defRPr sz="1350" b="1"/>
            </a:lvl2pPr>
            <a:lvl3pPr marL="619898" indent="0">
              <a:buNone/>
              <a:defRPr sz="1200" b="1"/>
            </a:lvl3pPr>
            <a:lvl4pPr marL="929851" indent="0">
              <a:buNone/>
              <a:defRPr sz="1125" b="1"/>
            </a:lvl4pPr>
            <a:lvl5pPr marL="1239799" indent="0">
              <a:buNone/>
              <a:defRPr sz="1125" b="1"/>
            </a:lvl5pPr>
            <a:lvl6pPr marL="1549746" indent="0">
              <a:buNone/>
              <a:defRPr sz="1125" b="1"/>
            </a:lvl6pPr>
            <a:lvl7pPr marL="1859700" indent="0">
              <a:buNone/>
              <a:defRPr sz="1125" b="1"/>
            </a:lvl7pPr>
            <a:lvl8pPr marL="2169651" indent="0">
              <a:buNone/>
              <a:defRPr sz="1125" b="1"/>
            </a:lvl8pPr>
            <a:lvl9pPr marL="2479602" indent="0">
              <a:buNone/>
              <a:defRPr sz="1125" b="1"/>
            </a:lvl9pPr>
          </a:lstStyle>
          <a:p>
            <a:pPr lvl="0"/>
            <a:r>
              <a:rPr lang="fr-FR"/>
              <a:t>Modifiez les styles du texte du masque</a:t>
            </a:r>
          </a:p>
        </p:txBody>
      </p:sp>
      <p:sp>
        <p:nvSpPr>
          <p:cNvPr id="6" name="Espace réservé du contenu 5"/>
          <p:cNvSpPr>
            <a:spLocks noGrp="1"/>
          </p:cNvSpPr>
          <p:nvPr>
            <p:ph sz="quarter" idx="4"/>
          </p:nvPr>
        </p:nvSpPr>
        <p:spPr>
          <a:xfrm>
            <a:off x="6193923" y="2174631"/>
            <a:ext cx="538944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8" name="Espace réservé du pied de page 7"/>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9" name="Espace réservé du numéro de diapositive 8"/>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0FD970E5-868E-4495-A2AB-9179E142730F}" type="slidenum">
              <a:rPr lang="fr-FR"/>
              <a:pPr>
                <a:defRPr/>
              </a:pPr>
              <a:t>‹N°›</a:t>
            </a:fld>
            <a:endParaRPr lang="fr-FR"/>
          </a:p>
        </p:txBody>
      </p:sp>
    </p:spTree>
    <p:extLst>
      <p:ext uri="{BB962C8B-B14F-4D97-AF65-F5344CB8AC3E}">
        <p14:creationId xmlns:p14="http://schemas.microsoft.com/office/powerpoint/2010/main" val="1306947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4" name="Espace réservé du pied de page 3"/>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numéro de diapositive 4"/>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53CC9B06-0328-45FE-A763-1722A7A7F2C6}" type="slidenum">
              <a:rPr lang="fr-FR"/>
              <a:pPr>
                <a:defRPr/>
              </a:pPr>
              <a:t>‹N°›</a:t>
            </a:fld>
            <a:endParaRPr lang="fr-FR"/>
          </a:p>
        </p:txBody>
      </p:sp>
    </p:spTree>
    <p:extLst>
      <p:ext uri="{BB962C8B-B14F-4D97-AF65-F5344CB8AC3E}">
        <p14:creationId xmlns:p14="http://schemas.microsoft.com/office/powerpoint/2010/main" val="3011288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3" name="Espace réservé du pied de page 2"/>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4" name="Espace réservé du numéro de diapositive 3"/>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9B788973-39E1-4272-A62D-BEDC5E880EF1}" type="slidenum">
              <a:rPr lang="fr-FR"/>
              <a:pPr>
                <a:defRPr/>
              </a:pPr>
              <a:t>‹N°›</a:t>
            </a:fld>
            <a:endParaRPr lang="fr-FR"/>
          </a:p>
        </p:txBody>
      </p:sp>
    </p:spTree>
    <p:extLst>
      <p:ext uri="{BB962C8B-B14F-4D97-AF65-F5344CB8AC3E}">
        <p14:creationId xmlns:p14="http://schemas.microsoft.com/office/powerpoint/2010/main" val="8552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Slide 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9B69A-912A-460D-9C22-8167084C865D}"/>
              </a:ext>
            </a:extLst>
          </p:cNvPr>
          <p:cNvSpPr>
            <a:spLocks noGrp="1"/>
          </p:cNvSpPr>
          <p:nvPr>
            <p:ph type="title" hasCustomPrompt="1"/>
          </p:nvPr>
        </p:nvSpPr>
        <p:spPr>
          <a:xfrm>
            <a:off x="838200" y="365126"/>
            <a:ext cx="10515600" cy="916920"/>
          </a:xfrm>
        </p:spPr>
        <p:txBody>
          <a:bodyPr/>
          <a:lstStyle>
            <a:lvl1pPr>
              <a:defRPr sz="3600" b="1">
                <a:solidFill>
                  <a:srgbClr val="1D2864"/>
                </a:solidFill>
                <a:latin typeface="Barlow"/>
              </a:defRPr>
            </a:lvl1pPr>
          </a:lstStyle>
          <a:p>
            <a:r>
              <a:rPr lang="fr-FR" dirty="0"/>
              <a:t>TITRE DU SOMMAIRE</a:t>
            </a:r>
          </a:p>
        </p:txBody>
      </p:sp>
      <p:sp>
        <p:nvSpPr>
          <p:cNvPr id="3" name="Espace réservé du contenu 2">
            <a:extLst>
              <a:ext uri="{FF2B5EF4-FFF2-40B4-BE49-F238E27FC236}">
                <a16:creationId xmlns:a16="http://schemas.microsoft.com/office/drawing/2014/main" id="{6843DAD1-C53E-4365-9433-9B498BC50D73}"/>
              </a:ext>
            </a:extLst>
          </p:cNvPr>
          <p:cNvSpPr>
            <a:spLocks noGrp="1"/>
          </p:cNvSpPr>
          <p:nvPr>
            <p:ph idx="1"/>
          </p:nvPr>
        </p:nvSpPr>
        <p:spPr>
          <a:xfrm>
            <a:off x="838200" y="1621410"/>
            <a:ext cx="10515600" cy="4555553"/>
          </a:xfrm>
        </p:spPr>
        <p:txBody>
          <a:bodyPr>
            <a:normAutofit/>
          </a:bodyPr>
          <a:lstStyle>
            <a:lvl1pPr marL="514350" indent="-514350">
              <a:buClr>
                <a:srgbClr val="1D2864"/>
              </a:buClr>
              <a:buFont typeface="+mj-lt"/>
              <a:buAutoNum type="romanUcPeriod"/>
              <a:defRPr sz="2800">
                <a:latin typeface="Montserrat"/>
              </a:defRPr>
            </a:lvl1pPr>
            <a:lvl2pPr marL="857250" indent="-400050">
              <a:buClr>
                <a:srgbClr val="1D2864"/>
              </a:buClr>
              <a:buFont typeface="+mj-lt"/>
              <a:buAutoNum type="romanUcPeriod"/>
              <a:defRPr sz="2400">
                <a:latin typeface="Montserrat"/>
              </a:defRPr>
            </a:lvl2pPr>
            <a:lvl3pPr marL="1314450" indent="-400050">
              <a:buClr>
                <a:srgbClr val="1D2864"/>
              </a:buClr>
              <a:buFont typeface="+mj-lt"/>
              <a:buAutoNum type="romanUcPeriod"/>
              <a:defRPr sz="2000">
                <a:latin typeface="Montserrat"/>
              </a:defRPr>
            </a:lvl3pPr>
            <a:lvl4pPr marL="1771650" indent="-400050">
              <a:buClr>
                <a:srgbClr val="1D2864"/>
              </a:buClr>
              <a:buFont typeface="+mj-lt"/>
              <a:buAutoNum type="romanUcPeriod"/>
              <a:defRPr sz="1800">
                <a:latin typeface="Montserrat"/>
              </a:defRPr>
            </a:lvl4pPr>
            <a:lvl5pPr marL="2228850" indent="-400050">
              <a:buClr>
                <a:srgbClr val="1D2864"/>
              </a:buClr>
              <a:buFont typeface="+mj-lt"/>
              <a:buAutoNum type="romanUcPeriod"/>
              <a:defRPr sz="1800">
                <a:latin typeface="Montserra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C20E0CA-9A34-4FEB-B699-84A2A1779327}"/>
              </a:ext>
            </a:extLst>
          </p:cNvPr>
          <p:cNvSpPr>
            <a:spLocks noGrp="1"/>
          </p:cNvSpPr>
          <p:nvPr>
            <p:ph type="dt" sz="half" idx="10"/>
          </p:nvPr>
        </p:nvSpPr>
        <p:spPr/>
        <p:txBody>
          <a:bodyPr/>
          <a:lstStyle>
            <a:lvl1pPr>
              <a:defRPr sz="1200">
                <a:latin typeface="Montserrat"/>
              </a:defRPr>
            </a:lvl1pPr>
          </a:lstStyle>
          <a:p>
            <a:fld id="{144C4C77-9D5D-4DFA-8133-38835BAEE1C7}" type="datetime1">
              <a:rPr lang="fr-FR" smtClean="0"/>
              <a:pPr/>
              <a:t>27/09/2024</a:t>
            </a:fld>
            <a:endParaRPr lang="fr-FR" dirty="0"/>
          </a:p>
        </p:txBody>
      </p:sp>
      <p:sp>
        <p:nvSpPr>
          <p:cNvPr id="5" name="Espace réservé du pied de page 4">
            <a:extLst>
              <a:ext uri="{FF2B5EF4-FFF2-40B4-BE49-F238E27FC236}">
                <a16:creationId xmlns:a16="http://schemas.microsoft.com/office/drawing/2014/main" id="{CEC007FE-05B6-4D0A-8BD0-65A46CA2F2AF}"/>
              </a:ext>
            </a:extLst>
          </p:cNvPr>
          <p:cNvSpPr>
            <a:spLocks noGrp="1"/>
          </p:cNvSpPr>
          <p:nvPr>
            <p:ph type="ftr" sz="quarter" idx="11"/>
          </p:nvPr>
        </p:nvSpPr>
        <p:spPr/>
        <p:txBody>
          <a:bodyPr/>
          <a:lstStyle>
            <a:lvl1pPr>
              <a:defRPr sz="1200">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F872B893-9395-410F-A26C-C3AFEDE6340C}"/>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dirty="0"/>
          </a:p>
        </p:txBody>
      </p:sp>
      <p:pic>
        <p:nvPicPr>
          <p:cNvPr id="9" name="Image 8">
            <a:extLst>
              <a:ext uri="{FF2B5EF4-FFF2-40B4-BE49-F238E27FC236}">
                <a16:creationId xmlns:a16="http://schemas.microsoft.com/office/drawing/2014/main" id="{3EBD50EB-38C8-4E0A-8D5E-58D1FC9D84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
        <p:nvSpPr>
          <p:cNvPr id="10" name="Rectangle 9">
            <a:extLst>
              <a:ext uri="{FF2B5EF4-FFF2-40B4-BE49-F238E27FC236}">
                <a16:creationId xmlns:a16="http://schemas.microsoft.com/office/drawing/2014/main" id="{B35B82F6-2EA3-499E-AF8E-1E6225F8E369}"/>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2121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10560" y="273629"/>
            <a:ext cx="4010880" cy="1160762"/>
          </a:xfrm>
        </p:spPr>
        <p:txBody>
          <a:bodyPr anchor="b"/>
          <a:lstStyle>
            <a:lvl1pPr algn="l">
              <a:defRPr sz="1350" b="1"/>
            </a:lvl1pPr>
          </a:lstStyle>
          <a:p>
            <a:r>
              <a:rPr lang="fr-FR"/>
              <a:t>Modifiez le style du titre</a:t>
            </a:r>
          </a:p>
        </p:txBody>
      </p:sp>
      <p:sp>
        <p:nvSpPr>
          <p:cNvPr id="3" name="Espace réservé du contenu 2"/>
          <p:cNvSpPr>
            <a:spLocks noGrp="1"/>
          </p:cNvSpPr>
          <p:nvPr>
            <p:ph idx="1"/>
          </p:nvPr>
        </p:nvSpPr>
        <p:spPr>
          <a:xfrm>
            <a:off x="4767367" y="273633"/>
            <a:ext cx="6816000" cy="5852774"/>
          </a:xfrm>
        </p:spPr>
        <p:txBody>
          <a:bodyPr/>
          <a:lstStyle>
            <a:lvl1pPr>
              <a:defRPr sz="2175"/>
            </a:lvl1pPr>
            <a:lvl2pPr>
              <a:defRPr sz="1875"/>
            </a:lvl2pPr>
            <a:lvl3pPr>
              <a:defRPr sz="165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10560" y="1434428"/>
            <a:ext cx="4010880" cy="4692013"/>
          </a:xfrm>
        </p:spPr>
        <p:txBody>
          <a:bodyPr/>
          <a:lstStyle>
            <a:lvl1pPr marL="0" indent="0">
              <a:buNone/>
              <a:defRPr sz="975"/>
            </a:lvl1pPr>
            <a:lvl2pPr marL="309949" indent="0">
              <a:buNone/>
              <a:defRPr sz="825"/>
            </a:lvl2pPr>
            <a:lvl3pPr marL="619898" indent="0">
              <a:buNone/>
              <a:defRPr sz="675"/>
            </a:lvl3pPr>
            <a:lvl4pPr marL="929851" indent="0">
              <a:buNone/>
              <a:defRPr sz="600"/>
            </a:lvl4pPr>
            <a:lvl5pPr marL="1239799" indent="0">
              <a:buNone/>
              <a:defRPr sz="600"/>
            </a:lvl5pPr>
            <a:lvl6pPr marL="1549746" indent="0">
              <a:buNone/>
              <a:defRPr sz="600"/>
            </a:lvl6pPr>
            <a:lvl7pPr marL="1859700" indent="0">
              <a:buNone/>
              <a:defRPr sz="600"/>
            </a:lvl7pPr>
            <a:lvl8pPr marL="2169651" indent="0">
              <a:buNone/>
              <a:defRPr sz="600"/>
            </a:lvl8pPr>
            <a:lvl9pPr marL="2479602" indent="0">
              <a:buNone/>
              <a:defRPr sz="600"/>
            </a:lvl9pPr>
          </a:lstStyle>
          <a:p>
            <a:pPr lvl="0"/>
            <a:r>
              <a:rPr lang="fr-FR"/>
              <a:t>Modifiez les styles du texte du masque</a:t>
            </a:r>
          </a:p>
        </p:txBody>
      </p:sp>
      <p:sp>
        <p:nvSpPr>
          <p:cNvPr id="5" name="Espace réservé de la date 4"/>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pied de page 5"/>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7" name="Espace réservé du numéro de diapositive 6"/>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D2C0EBE0-69A1-454B-AED2-469823ABA6E8}" type="slidenum">
              <a:rPr lang="fr-FR"/>
              <a:pPr>
                <a:defRPr/>
              </a:pPr>
              <a:t>‹N°›</a:t>
            </a:fld>
            <a:endParaRPr lang="fr-FR"/>
          </a:p>
        </p:txBody>
      </p:sp>
    </p:spTree>
    <p:extLst>
      <p:ext uri="{BB962C8B-B14F-4D97-AF65-F5344CB8AC3E}">
        <p14:creationId xmlns:p14="http://schemas.microsoft.com/office/powerpoint/2010/main" val="1260191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90407" y="4800026"/>
            <a:ext cx="7315200" cy="567420"/>
          </a:xfrm>
        </p:spPr>
        <p:txBody>
          <a:bodyPr anchor="b"/>
          <a:lstStyle>
            <a:lvl1pPr algn="l">
              <a:defRPr sz="1350" b="1"/>
            </a:lvl1pPr>
          </a:lstStyle>
          <a:p>
            <a:r>
              <a:rPr lang="fr-FR"/>
              <a:t>Modifiez le style du titre</a:t>
            </a:r>
          </a:p>
        </p:txBody>
      </p:sp>
      <p:sp>
        <p:nvSpPr>
          <p:cNvPr id="3" name="Espace réservé pour une image  2"/>
          <p:cNvSpPr>
            <a:spLocks noGrp="1"/>
          </p:cNvSpPr>
          <p:nvPr>
            <p:ph type="pic" idx="1"/>
          </p:nvPr>
        </p:nvSpPr>
        <p:spPr>
          <a:xfrm>
            <a:off x="2390407" y="612065"/>
            <a:ext cx="7315200" cy="4115952"/>
          </a:xfrm>
        </p:spPr>
        <p:txBody>
          <a:bodyPr/>
          <a:lstStyle>
            <a:lvl1pPr marL="0" indent="0">
              <a:buNone/>
              <a:defRPr sz="2175"/>
            </a:lvl1pPr>
            <a:lvl2pPr marL="309949" indent="0">
              <a:buNone/>
              <a:defRPr sz="1875"/>
            </a:lvl2pPr>
            <a:lvl3pPr marL="619898" indent="0">
              <a:buNone/>
              <a:defRPr sz="1650"/>
            </a:lvl3pPr>
            <a:lvl4pPr marL="929851" indent="0">
              <a:buNone/>
              <a:defRPr sz="1350"/>
            </a:lvl4pPr>
            <a:lvl5pPr marL="1239799" indent="0">
              <a:buNone/>
              <a:defRPr sz="1350"/>
            </a:lvl5pPr>
            <a:lvl6pPr marL="1549746" indent="0">
              <a:buNone/>
              <a:defRPr sz="1350"/>
            </a:lvl6pPr>
            <a:lvl7pPr marL="1859700" indent="0">
              <a:buNone/>
              <a:defRPr sz="1350"/>
            </a:lvl7pPr>
            <a:lvl8pPr marL="2169651" indent="0">
              <a:buNone/>
              <a:defRPr sz="1350"/>
            </a:lvl8pPr>
            <a:lvl9pPr marL="2479602" indent="0">
              <a:buNone/>
              <a:defRPr sz="1350"/>
            </a:lvl9pPr>
          </a:lstStyle>
          <a:p>
            <a:pPr lvl="0"/>
            <a:r>
              <a:rPr lang="fr-FR" noProof="0"/>
              <a:t>Cliquez sur l'icône pour ajouter une image</a:t>
            </a:r>
          </a:p>
        </p:txBody>
      </p:sp>
      <p:sp>
        <p:nvSpPr>
          <p:cNvPr id="4" name="Espace réservé du texte 3"/>
          <p:cNvSpPr>
            <a:spLocks noGrp="1"/>
          </p:cNvSpPr>
          <p:nvPr>
            <p:ph type="body" sz="half" idx="2"/>
          </p:nvPr>
        </p:nvSpPr>
        <p:spPr>
          <a:xfrm>
            <a:off x="2390407" y="5367444"/>
            <a:ext cx="7315200" cy="805044"/>
          </a:xfrm>
        </p:spPr>
        <p:txBody>
          <a:bodyPr/>
          <a:lstStyle>
            <a:lvl1pPr marL="0" indent="0">
              <a:buNone/>
              <a:defRPr sz="975"/>
            </a:lvl1pPr>
            <a:lvl2pPr marL="309949" indent="0">
              <a:buNone/>
              <a:defRPr sz="825"/>
            </a:lvl2pPr>
            <a:lvl3pPr marL="619898" indent="0">
              <a:buNone/>
              <a:defRPr sz="675"/>
            </a:lvl3pPr>
            <a:lvl4pPr marL="929851" indent="0">
              <a:buNone/>
              <a:defRPr sz="600"/>
            </a:lvl4pPr>
            <a:lvl5pPr marL="1239799" indent="0">
              <a:buNone/>
              <a:defRPr sz="600"/>
            </a:lvl5pPr>
            <a:lvl6pPr marL="1549746" indent="0">
              <a:buNone/>
              <a:defRPr sz="600"/>
            </a:lvl6pPr>
            <a:lvl7pPr marL="1859700" indent="0">
              <a:buNone/>
              <a:defRPr sz="600"/>
            </a:lvl7pPr>
            <a:lvl8pPr marL="2169651" indent="0">
              <a:buNone/>
              <a:defRPr sz="600"/>
            </a:lvl8pPr>
            <a:lvl9pPr marL="2479602" indent="0">
              <a:buNone/>
              <a:defRPr sz="600"/>
            </a:lvl9pPr>
          </a:lstStyle>
          <a:p>
            <a:pPr lvl="0"/>
            <a:r>
              <a:rPr lang="fr-FR"/>
              <a:t>Modifiez les styles du texte du masque</a:t>
            </a:r>
          </a:p>
        </p:txBody>
      </p:sp>
      <p:sp>
        <p:nvSpPr>
          <p:cNvPr id="5" name="Espace réservé de la date 4"/>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pied de page 5"/>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7" name="Espace réservé du numéro de diapositive 6"/>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78E7464C-A4E4-4A0E-ACF8-80EFDA670A44}" type="slidenum">
              <a:rPr lang="fr-FR"/>
              <a:pPr>
                <a:defRPr/>
              </a:pPr>
              <a:t>‹N°›</a:t>
            </a:fld>
            <a:endParaRPr lang="fr-FR"/>
          </a:p>
        </p:txBody>
      </p:sp>
    </p:spTree>
    <p:extLst>
      <p:ext uri="{BB962C8B-B14F-4D97-AF65-F5344CB8AC3E}">
        <p14:creationId xmlns:p14="http://schemas.microsoft.com/office/powerpoint/2010/main" val="3217919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pied de page 4"/>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numéro de diapositive 5"/>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5B6269E7-739E-4746-B39F-3EA6AFD6E983}" type="slidenum">
              <a:rPr lang="fr-FR"/>
              <a:pPr>
                <a:defRPr/>
              </a:pPr>
              <a:t>‹N°›</a:t>
            </a:fld>
            <a:endParaRPr lang="fr-FR"/>
          </a:p>
        </p:txBody>
      </p:sp>
    </p:spTree>
    <p:extLst>
      <p:ext uri="{BB962C8B-B14F-4D97-AF65-F5344CB8AC3E}">
        <p14:creationId xmlns:p14="http://schemas.microsoft.com/office/powerpoint/2010/main" val="1092504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3920" y="273633"/>
            <a:ext cx="2739840" cy="585277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8640" y="273633"/>
            <a:ext cx="8040960" cy="585277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pied de page 4"/>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numéro de diapositive 5"/>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8E70EABE-A72E-41D6-BA5F-FC6B78565D81}" type="slidenum">
              <a:rPr lang="fr-FR"/>
              <a:pPr>
                <a:defRPr/>
              </a:pPr>
              <a:t>‹N°›</a:t>
            </a:fld>
            <a:endParaRPr lang="fr-FR"/>
          </a:p>
        </p:txBody>
      </p:sp>
    </p:spTree>
    <p:extLst>
      <p:ext uri="{BB962C8B-B14F-4D97-AF65-F5344CB8AC3E}">
        <p14:creationId xmlns:p14="http://schemas.microsoft.com/office/powerpoint/2010/main" val="1042146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0" y="273629"/>
            <a:ext cx="10965120" cy="1140600"/>
          </a:xfrm>
        </p:spPr>
        <p:txBody>
          <a:bodyPr/>
          <a:lstStyle/>
          <a:p>
            <a:r>
              <a:rPr lang="fr-FR"/>
              <a:t>Modifiez le style du titre</a:t>
            </a:r>
          </a:p>
        </p:txBody>
      </p:sp>
      <p:sp>
        <p:nvSpPr>
          <p:cNvPr id="3" name="Espace réservé de la date 2"/>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4" name="Espace réservé du pied de page 3"/>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5" name="Espace réservé du numéro de diapositive 4"/>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036EF7B9-6618-4FFB-9037-09591962F5B7}" type="slidenum">
              <a:rPr lang="fr-FR"/>
              <a:pPr>
                <a:defRPr/>
              </a:pPr>
              <a:t>‹N°›</a:t>
            </a:fld>
            <a:endParaRPr lang="fr-FR"/>
          </a:p>
        </p:txBody>
      </p:sp>
    </p:spTree>
    <p:extLst>
      <p:ext uri="{BB962C8B-B14F-4D97-AF65-F5344CB8AC3E}">
        <p14:creationId xmlns:p14="http://schemas.microsoft.com/office/powerpoint/2010/main" val="3597038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8640" y="273629"/>
            <a:ext cx="10965120" cy="1140600"/>
          </a:xfrm>
        </p:spPr>
        <p:txBody>
          <a:bodyPr/>
          <a:lstStyle/>
          <a:p>
            <a:r>
              <a:rPr lang="fr-FR"/>
              <a:t>Modifiez le style du titre</a:t>
            </a:r>
          </a:p>
        </p:txBody>
      </p:sp>
      <p:sp>
        <p:nvSpPr>
          <p:cNvPr id="3" name="Espace réservé du contenu 2"/>
          <p:cNvSpPr>
            <a:spLocks noGrp="1"/>
          </p:cNvSpPr>
          <p:nvPr>
            <p:ph sz="half" idx="1"/>
          </p:nvPr>
        </p:nvSpPr>
        <p:spPr>
          <a:xfrm>
            <a:off x="608640" y="1604331"/>
            <a:ext cx="5389440" cy="4522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182400" y="1604331"/>
            <a:ext cx="5391360" cy="45220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idx="10"/>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6" name="Espace réservé du pied de page 5"/>
          <p:cNvSpPr>
            <a:spLocks noGrp="1"/>
          </p:cNvSpPr>
          <p:nvPr>
            <p:ph type="ftr" idx="11"/>
          </p:nvPr>
        </p:nvSpPr>
        <p:spPr/>
        <p:txBody>
          <a:bodyPr/>
          <a:lstStyle>
            <a:lvl1pPr defTabSz="685800" eaLnBrk="0">
              <a:lnSpc>
                <a:spcPct val="100000"/>
              </a:lnSpc>
              <a:buSzTx/>
              <a:defRPr sz="1800">
                <a:latin typeface="Times New Roman" panose="02020603050405020304" pitchFamily="18" charset="0"/>
              </a:defRPr>
            </a:lvl1pPr>
          </a:lstStyle>
          <a:p>
            <a:pPr>
              <a:defRPr/>
            </a:pPr>
            <a:endParaRPr lang="fr-FR"/>
          </a:p>
        </p:txBody>
      </p:sp>
      <p:sp>
        <p:nvSpPr>
          <p:cNvPr id="7" name="Espace réservé du numéro de diapositive 6"/>
          <p:cNvSpPr>
            <a:spLocks noGrp="1"/>
          </p:cNvSpPr>
          <p:nvPr>
            <p:ph type="sldNum" idx="12"/>
          </p:nvPr>
        </p:nvSpPr>
        <p:spPr/>
        <p:txBody>
          <a:bodyPr/>
          <a:lstStyle>
            <a:lvl1pPr defTabSz="685800" eaLnBrk="0">
              <a:lnSpc>
                <a:spcPct val="100000"/>
              </a:lnSpc>
              <a:buSzTx/>
              <a:defRPr sz="1800">
                <a:latin typeface="Times New Roman" panose="02020603050405020304" pitchFamily="18" charset="0"/>
              </a:defRPr>
            </a:lvl1pPr>
          </a:lstStyle>
          <a:p>
            <a:pPr>
              <a:defRPr/>
            </a:pPr>
            <a:fld id="{DAF57755-C5D3-4B01-B5A1-8F6E6AAF6A93}" type="slidenum">
              <a:rPr lang="fr-FR"/>
              <a:pPr>
                <a:defRPr/>
              </a:pPr>
              <a:t>‹N°›</a:t>
            </a:fld>
            <a:endParaRPr lang="fr-FR"/>
          </a:p>
        </p:txBody>
      </p:sp>
    </p:spTree>
    <p:extLst>
      <p:ext uri="{BB962C8B-B14F-4D97-AF65-F5344CB8AC3E}">
        <p14:creationId xmlns:p14="http://schemas.microsoft.com/office/powerpoint/2010/main" val="4175599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2"/>
            <a:ext cx="8534400" cy="1752600"/>
          </a:xfrm>
        </p:spPr>
        <p:txBody>
          <a:bodyPr/>
          <a:lstStyle>
            <a:lvl1pPr marL="0" indent="0" algn="ctr">
              <a:buNone/>
              <a:defRPr/>
            </a:lvl1pPr>
            <a:lvl2pPr marL="454269" indent="0" algn="ctr">
              <a:buNone/>
              <a:defRPr/>
            </a:lvl2pPr>
            <a:lvl3pPr marL="908541" indent="0" algn="ctr">
              <a:buNone/>
              <a:defRPr/>
            </a:lvl3pPr>
            <a:lvl4pPr marL="1362814" indent="0" algn="ctr">
              <a:buNone/>
              <a:defRPr/>
            </a:lvl4pPr>
            <a:lvl5pPr marL="1817083" indent="0" algn="ctr">
              <a:buNone/>
              <a:defRPr/>
            </a:lvl5pPr>
            <a:lvl6pPr marL="2271357" indent="0" algn="ctr">
              <a:buNone/>
              <a:defRPr/>
            </a:lvl6pPr>
            <a:lvl7pPr marL="2725623" indent="0" algn="ctr">
              <a:buNone/>
              <a:defRPr/>
            </a:lvl7pPr>
            <a:lvl8pPr marL="3179887" indent="0" algn="ctr">
              <a:buNone/>
              <a:defRPr/>
            </a:lvl8pPr>
            <a:lvl9pPr marL="3634165"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BBE4318-43A2-47FF-B412-A21BD13FDF3E}" type="slidenum">
              <a:rPr lang="fr-FR"/>
              <a:pPr>
                <a:defRPr/>
              </a:pPr>
              <a:t>‹N°›</a:t>
            </a:fld>
            <a:endParaRPr lang="fr-FR"/>
          </a:p>
        </p:txBody>
      </p:sp>
    </p:spTree>
    <p:extLst>
      <p:ext uri="{BB962C8B-B14F-4D97-AF65-F5344CB8AC3E}">
        <p14:creationId xmlns:p14="http://schemas.microsoft.com/office/powerpoint/2010/main" val="2309913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ECC7066-F4BB-41F1-A9D0-E3F92AD18B4C}" type="slidenum">
              <a:rPr lang="fr-FR"/>
              <a:pPr>
                <a:defRPr/>
              </a:pPr>
              <a:t>‹N°›</a:t>
            </a:fld>
            <a:endParaRPr lang="fr-FR"/>
          </a:p>
        </p:txBody>
      </p:sp>
    </p:spTree>
    <p:extLst>
      <p:ext uri="{BB962C8B-B14F-4D97-AF65-F5344CB8AC3E}">
        <p14:creationId xmlns:p14="http://schemas.microsoft.com/office/powerpoint/2010/main" val="2073251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63"/>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9"/>
            <a:ext cx="10363200" cy="1500187"/>
          </a:xfrm>
        </p:spPr>
        <p:txBody>
          <a:bodyPr anchor="b"/>
          <a:lstStyle>
            <a:lvl1pPr marL="0" indent="0">
              <a:buNone/>
              <a:defRPr sz="2000"/>
            </a:lvl1pPr>
            <a:lvl2pPr marL="454269" indent="0">
              <a:buNone/>
              <a:defRPr sz="1800"/>
            </a:lvl2pPr>
            <a:lvl3pPr marL="908541" indent="0">
              <a:buNone/>
              <a:defRPr sz="1600"/>
            </a:lvl3pPr>
            <a:lvl4pPr marL="1362814" indent="0">
              <a:buNone/>
              <a:defRPr sz="1400"/>
            </a:lvl4pPr>
            <a:lvl5pPr marL="1817083" indent="0">
              <a:buNone/>
              <a:defRPr sz="1400"/>
            </a:lvl5pPr>
            <a:lvl6pPr marL="2271357" indent="0">
              <a:buNone/>
              <a:defRPr sz="1400"/>
            </a:lvl6pPr>
            <a:lvl7pPr marL="2725623" indent="0">
              <a:buNone/>
              <a:defRPr sz="1400"/>
            </a:lvl7pPr>
            <a:lvl8pPr marL="3179887" indent="0">
              <a:buNone/>
              <a:defRPr sz="1400"/>
            </a:lvl8pPr>
            <a:lvl9pPr marL="3634165"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C0D037C-A064-472B-A3DC-1081DA95F2EC}" type="slidenum">
              <a:rPr lang="fr-FR"/>
              <a:pPr>
                <a:defRPr/>
              </a:pPr>
              <a:t>‹N°›</a:t>
            </a:fld>
            <a:endParaRPr lang="fr-FR"/>
          </a:p>
        </p:txBody>
      </p:sp>
    </p:spTree>
    <p:extLst>
      <p:ext uri="{BB962C8B-B14F-4D97-AF65-F5344CB8AC3E}">
        <p14:creationId xmlns:p14="http://schemas.microsoft.com/office/powerpoint/2010/main" val="3823056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F4FA10A-5981-40C5-8529-5AB18F0EE80B}" type="slidenum">
              <a:rPr lang="fr-FR"/>
              <a:pPr>
                <a:defRPr/>
              </a:pPr>
              <a:t>‹N°›</a:t>
            </a:fld>
            <a:endParaRPr lang="fr-FR"/>
          </a:p>
        </p:txBody>
      </p:sp>
    </p:spTree>
    <p:extLst>
      <p:ext uri="{BB962C8B-B14F-4D97-AF65-F5344CB8AC3E}">
        <p14:creationId xmlns:p14="http://schemas.microsoft.com/office/powerpoint/2010/main" val="218595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lid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450D518-060B-45ED-A8FE-4D4A46C5B697}"/>
              </a:ext>
            </a:extLst>
          </p:cNvPr>
          <p:cNvSpPr>
            <a:spLocks noGrp="1"/>
          </p:cNvSpPr>
          <p:nvPr>
            <p:ph type="dt" sz="half" idx="10"/>
          </p:nvPr>
        </p:nvSpPr>
        <p:spPr/>
        <p:txBody>
          <a:bodyPr/>
          <a:lstStyle>
            <a:lvl1pPr>
              <a:defRPr sz="1200">
                <a:latin typeface="Montserrat"/>
              </a:defRPr>
            </a:lvl1pPr>
          </a:lstStyle>
          <a:p>
            <a:fld id="{B5710C20-7DFD-4B53-AF19-802D85D62614}" type="datetime1">
              <a:rPr lang="fr-FR" smtClean="0"/>
              <a:pPr/>
              <a:t>27/09/2024</a:t>
            </a:fld>
            <a:endParaRPr lang="fr-FR"/>
          </a:p>
        </p:txBody>
      </p:sp>
      <p:sp>
        <p:nvSpPr>
          <p:cNvPr id="4" name="Espace réservé du pied de page 3">
            <a:extLst>
              <a:ext uri="{FF2B5EF4-FFF2-40B4-BE49-F238E27FC236}">
                <a16:creationId xmlns:a16="http://schemas.microsoft.com/office/drawing/2014/main" id="{9B7B9F5A-DEC8-4E19-8CCE-14CB47418C5B}"/>
              </a:ext>
            </a:extLst>
          </p:cNvPr>
          <p:cNvSpPr>
            <a:spLocks noGrp="1"/>
          </p:cNvSpPr>
          <p:nvPr>
            <p:ph type="ftr" sz="quarter" idx="11"/>
          </p:nvPr>
        </p:nvSpPr>
        <p:spPr/>
        <p:txBody>
          <a:bodyPr/>
          <a:lstStyle>
            <a:lvl1pPr>
              <a:defRPr sz="1200">
                <a:latin typeface="Montserrat"/>
              </a:defRPr>
            </a:lvl1pPr>
          </a:lstStyle>
          <a:p>
            <a:endParaRPr lang="fr-FR"/>
          </a:p>
        </p:txBody>
      </p:sp>
      <p:sp>
        <p:nvSpPr>
          <p:cNvPr id="5" name="Espace réservé du numéro de diapositive 4">
            <a:extLst>
              <a:ext uri="{FF2B5EF4-FFF2-40B4-BE49-F238E27FC236}">
                <a16:creationId xmlns:a16="http://schemas.microsoft.com/office/drawing/2014/main" id="{756AD3CB-C025-402A-98AC-A2B8B1247682}"/>
              </a:ext>
            </a:extLst>
          </p:cNvPr>
          <p:cNvSpPr>
            <a:spLocks noGrp="1"/>
          </p:cNvSpPr>
          <p:nvPr>
            <p:ph type="sldNum" sz="quarter" idx="12"/>
          </p:nvPr>
        </p:nvSpPr>
        <p:spPr/>
        <p:txBody>
          <a:bodyPr/>
          <a:lstStyle>
            <a:lvl1pPr>
              <a:defRPr sz="1200">
                <a:latin typeface="Montserrat"/>
              </a:defRPr>
            </a:lvl1pPr>
          </a:lstStyle>
          <a:p>
            <a:fld id="{ED6923FB-AA6F-4573-86B8-980FD3287C70}" type="slidenum">
              <a:rPr lang="fr-FR" smtClean="0"/>
              <a:pPr/>
              <a:t>‹N°›</a:t>
            </a:fld>
            <a:endParaRPr lang="fr-FR"/>
          </a:p>
        </p:txBody>
      </p:sp>
      <p:sp>
        <p:nvSpPr>
          <p:cNvPr id="7" name="Titre 1">
            <a:extLst>
              <a:ext uri="{FF2B5EF4-FFF2-40B4-BE49-F238E27FC236}">
                <a16:creationId xmlns:a16="http://schemas.microsoft.com/office/drawing/2014/main" id="{5F9A9B5F-6F89-47DB-83C0-FDFE4E3EE95B}"/>
              </a:ext>
            </a:extLst>
          </p:cNvPr>
          <p:cNvSpPr>
            <a:spLocks noGrp="1"/>
          </p:cNvSpPr>
          <p:nvPr>
            <p:ph type="title" hasCustomPrompt="1"/>
          </p:nvPr>
        </p:nvSpPr>
        <p:spPr>
          <a:xfrm>
            <a:off x="838200" y="365126"/>
            <a:ext cx="10515600" cy="916920"/>
          </a:xfrm>
        </p:spPr>
        <p:txBody>
          <a:bodyPr/>
          <a:lstStyle>
            <a:lvl1pPr>
              <a:defRPr sz="3600">
                <a:solidFill>
                  <a:srgbClr val="1D2864"/>
                </a:solidFill>
                <a:latin typeface="Barlow"/>
              </a:defRPr>
            </a:lvl1pPr>
          </a:lstStyle>
          <a:p>
            <a:r>
              <a:rPr lang="fr-FR" dirty="0"/>
              <a:t>MODIFIEZ LE STYLE DU TITRE</a:t>
            </a:r>
          </a:p>
        </p:txBody>
      </p:sp>
      <p:pic>
        <p:nvPicPr>
          <p:cNvPr id="9" name="Image 8">
            <a:extLst>
              <a:ext uri="{FF2B5EF4-FFF2-40B4-BE49-F238E27FC236}">
                <a16:creationId xmlns:a16="http://schemas.microsoft.com/office/drawing/2014/main" id="{6AAE8428-B9F4-4FC8-93F0-92589599A4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
        <p:nvSpPr>
          <p:cNvPr id="10" name="Rectangle 9">
            <a:extLst>
              <a:ext uri="{FF2B5EF4-FFF2-40B4-BE49-F238E27FC236}">
                <a16:creationId xmlns:a16="http://schemas.microsoft.com/office/drawing/2014/main" id="{9007FFF1-D572-436E-AEA4-D02155EB4C45}"/>
              </a:ext>
            </a:extLst>
          </p:cNvPr>
          <p:cNvSpPr/>
          <p:nvPr userDrawn="1"/>
        </p:nvSpPr>
        <p:spPr>
          <a:xfrm>
            <a:off x="838200" y="1294763"/>
            <a:ext cx="10515600" cy="36000"/>
          </a:xfrm>
          <a:prstGeom prst="rect">
            <a:avLst/>
          </a:prstGeom>
          <a:solidFill>
            <a:srgbClr val="6B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8651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4"/>
            <a:ext cx="5386917" cy="639762"/>
          </a:xfrm>
        </p:spPr>
        <p:txBody>
          <a:bodyPr anchor="b"/>
          <a:lstStyle>
            <a:lvl1pPr marL="0" indent="0">
              <a:buNone/>
              <a:defRPr sz="2400" b="1"/>
            </a:lvl1pPr>
            <a:lvl2pPr marL="454269" indent="0">
              <a:buNone/>
              <a:defRPr sz="2000" b="1"/>
            </a:lvl2pPr>
            <a:lvl3pPr marL="908541" indent="0">
              <a:buNone/>
              <a:defRPr sz="1800" b="1"/>
            </a:lvl3pPr>
            <a:lvl4pPr marL="1362814" indent="0">
              <a:buNone/>
              <a:defRPr sz="1600" b="1"/>
            </a:lvl4pPr>
            <a:lvl5pPr marL="1817083" indent="0">
              <a:buNone/>
              <a:defRPr sz="1600" b="1"/>
            </a:lvl5pPr>
            <a:lvl6pPr marL="2271357" indent="0">
              <a:buNone/>
              <a:defRPr sz="1600" b="1"/>
            </a:lvl6pPr>
            <a:lvl7pPr marL="2725623" indent="0">
              <a:buNone/>
              <a:defRPr sz="1600" b="1"/>
            </a:lvl7pPr>
            <a:lvl8pPr marL="3179887" indent="0">
              <a:buNone/>
              <a:defRPr sz="1600" b="1"/>
            </a:lvl8pPr>
            <a:lvl9pPr marL="3634165"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4"/>
            <a:ext cx="5389033" cy="639762"/>
          </a:xfrm>
        </p:spPr>
        <p:txBody>
          <a:bodyPr anchor="b"/>
          <a:lstStyle>
            <a:lvl1pPr marL="0" indent="0">
              <a:buNone/>
              <a:defRPr sz="2400" b="1"/>
            </a:lvl1pPr>
            <a:lvl2pPr marL="454269" indent="0">
              <a:buNone/>
              <a:defRPr sz="2000" b="1"/>
            </a:lvl2pPr>
            <a:lvl3pPr marL="908541" indent="0">
              <a:buNone/>
              <a:defRPr sz="1800" b="1"/>
            </a:lvl3pPr>
            <a:lvl4pPr marL="1362814" indent="0">
              <a:buNone/>
              <a:defRPr sz="1600" b="1"/>
            </a:lvl4pPr>
            <a:lvl5pPr marL="1817083" indent="0">
              <a:buNone/>
              <a:defRPr sz="1600" b="1"/>
            </a:lvl5pPr>
            <a:lvl6pPr marL="2271357" indent="0">
              <a:buNone/>
              <a:defRPr sz="1600" b="1"/>
            </a:lvl6pPr>
            <a:lvl7pPr marL="2725623" indent="0">
              <a:buNone/>
              <a:defRPr sz="1600" b="1"/>
            </a:lvl7pPr>
            <a:lvl8pPr marL="3179887" indent="0">
              <a:buNone/>
              <a:defRPr sz="1600" b="1"/>
            </a:lvl8pPr>
            <a:lvl9pPr marL="3634165"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9B59334-A36B-4555-BFE4-E52D3685C5F3}" type="slidenum">
              <a:rPr lang="fr-FR"/>
              <a:pPr>
                <a:defRPr/>
              </a:pPr>
              <a:t>‹N°›</a:t>
            </a:fld>
            <a:endParaRPr lang="fr-FR"/>
          </a:p>
        </p:txBody>
      </p:sp>
    </p:spTree>
    <p:extLst>
      <p:ext uri="{BB962C8B-B14F-4D97-AF65-F5344CB8AC3E}">
        <p14:creationId xmlns:p14="http://schemas.microsoft.com/office/powerpoint/2010/main" val="208922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98EE525-3E9F-4B2C-BCF6-80390B12051A}" type="slidenum">
              <a:rPr lang="fr-FR"/>
              <a:pPr>
                <a:defRPr/>
              </a:pPr>
              <a:t>‹N°›</a:t>
            </a:fld>
            <a:endParaRPr lang="fr-FR"/>
          </a:p>
        </p:txBody>
      </p:sp>
    </p:spTree>
    <p:extLst>
      <p:ext uri="{BB962C8B-B14F-4D97-AF65-F5344CB8AC3E}">
        <p14:creationId xmlns:p14="http://schemas.microsoft.com/office/powerpoint/2010/main" val="1999200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E9527B82-EF96-4EA8-83F1-77525AA166B3}" type="slidenum">
              <a:rPr lang="fr-FR"/>
              <a:pPr>
                <a:defRPr/>
              </a:pPr>
              <a:t>‹N°›</a:t>
            </a:fld>
            <a:endParaRPr lang="fr-FR"/>
          </a:p>
        </p:txBody>
      </p:sp>
    </p:spTree>
    <p:extLst>
      <p:ext uri="{BB962C8B-B14F-4D97-AF65-F5344CB8AC3E}">
        <p14:creationId xmlns:p14="http://schemas.microsoft.com/office/powerpoint/2010/main" val="2721022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9"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4269" indent="0">
              <a:buNone/>
              <a:defRPr sz="1200"/>
            </a:lvl2pPr>
            <a:lvl3pPr marL="908541" indent="0">
              <a:buNone/>
              <a:defRPr sz="1000"/>
            </a:lvl3pPr>
            <a:lvl4pPr marL="1362814" indent="0">
              <a:buNone/>
              <a:defRPr sz="900"/>
            </a:lvl4pPr>
            <a:lvl5pPr marL="1817083" indent="0">
              <a:buNone/>
              <a:defRPr sz="900"/>
            </a:lvl5pPr>
            <a:lvl6pPr marL="2271357" indent="0">
              <a:buNone/>
              <a:defRPr sz="900"/>
            </a:lvl6pPr>
            <a:lvl7pPr marL="2725623" indent="0">
              <a:buNone/>
              <a:defRPr sz="900"/>
            </a:lvl7pPr>
            <a:lvl8pPr marL="3179887" indent="0">
              <a:buNone/>
              <a:defRPr sz="900"/>
            </a:lvl8pPr>
            <a:lvl9pPr marL="3634165"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D8B4F4A-6439-46A7-B271-7989D6F0B37C}" type="slidenum">
              <a:rPr lang="fr-FR"/>
              <a:pPr>
                <a:defRPr/>
              </a:pPr>
              <a:t>‹N°›</a:t>
            </a:fld>
            <a:endParaRPr lang="fr-FR"/>
          </a:p>
        </p:txBody>
      </p:sp>
    </p:spTree>
    <p:extLst>
      <p:ext uri="{BB962C8B-B14F-4D97-AF65-F5344CB8AC3E}">
        <p14:creationId xmlns:p14="http://schemas.microsoft.com/office/powerpoint/2010/main" val="2747626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4269" indent="0">
              <a:buNone/>
              <a:defRPr sz="2800"/>
            </a:lvl2pPr>
            <a:lvl3pPr marL="908541" indent="0">
              <a:buNone/>
              <a:defRPr sz="2400"/>
            </a:lvl3pPr>
            <a:lvl4pPr marL="1362814" indent="0">
              <a:buNone/>
              <a:defRPr sz="2000"/>
            </a:lvl4pPr>
            <a:lvl5pPr marL="1817083" indent="0">
              <a:buNone/>
              <a:defRPr sz="2000"/>
            </a:lvl5pPr>
            <a:lvl6pPr marL="2271357" indent="0">
              <a:buNone/>
              <a:defRPr sz="2000"/>
            </a:lvl6pPr>
            <a:lvl7pPr marL="2725623" indent="0">
              <a:buNone/>
              <a:defRPr sz="2000"/>
            </a:lvl7pPr>
            <a:lvl8pPr marL="3179887" indent="0">
              <a:buNone/>
              <a:defRPr sz="2000"/>
            </a:lvl8pPr>
            <a:lvl9pPr marL="3634165"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4269" indent="0">
              <a:buNone/>
              <a:defRPr sz="1200"/>
            </a:lvl2pPr>
            <a:lvl3pPr marL="908541" indent="0">
              <a:buNone/>
              <a:defRPr sz="1000"/>
            </a:lvl3pPr>
            <a:lvl4pPr marL="1362814" indent="0">
              <a:buNone/>
              <a:defRPr sz="900"/>
            </a:lvl4pPr>
            <a:lvl5pPr marL="1817083" indent="0">
              <a:buNone/>
              <a:defRPr sz="900"/>
            </a:lvl5pPr>
            <a:lvl6pPr marL="2271357" indent="0">
              <a:buNone/>
              <a:defRPr sz="900"/>
            </a:lvl6pPr>
            <a:lvl7pPr marL="2725623" indent="0">
              <a:buNone/>
              <a:defRPr sz="900"/>
            </a:lvl7pPr>
            <a:lvl8pPr marL="3179887" indent="0">
              <a:buNone/>
              <a:defRPr sz="900"/>
            </a:lvl8pPr>
            <a:lvl9pPr marL="3634165"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FCE79E2-4875-4D54-A0E8-43B9371CAEC6}" type="slidenum">
              <a:rPr lang="fr-FR"/>
              <a:pPr>
                <a:defRPr/>
              </a:pPr>
              <a:t>‹N°›</a:t>
            </a:fld>
            <a:endParaRPr lang="fr-FR"/>
          </a:p>
        </p:txBody>
      </p:sp>
    </p:spTree>
    <p:extLst>
      <p:ext uri="{BB962C8B-B14F-4D97-AF65-F5344CB8AC3E}">
        <p14:creationId xmlns:p14="http://schemas.microsoft.com/office/powerpoint/2010/main" val="1299576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91CB1F2-C325-4FE1-A959-80D8C35FCCBB}" type="slidenum">
              <a:rPr lang="fr-FR"/>
              <a:pPr>
                <a:defRPr/>
              </a:pPr>
              <a:t>‹N°›</a:t>
            </a:fld>
            <a:endParaRPr lang="fr-FR"/>
          </a:p>
        </p:txBody>
      </p:sp>
    </p:spTree>
    <p:extLst>
      <p:ext uri="{BB962C8B-B14F-4D97-AF65-F5344CB8AC3E}">
        <p14:creationId xmlns:p14="http://schemas.microsoft.com/office/powerpoint/2010/main" val="3325156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1" y="27470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70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B2B2E5C-81C6-4B14-9C1C-5C6F9712509F}" type="slidenum">
              <a:rPr lang="fr-FR"/>
              <a:pPr>
                <a:defRPr/>
              </a:pPr>
              <a:t>‹N°›</a:t>
            </a:fld>
            <a:endParaRPr lang="fr-FR"/>
          </a:p>
        </p:txBody>
      </p:sp>
    </p:spTree>
    <p:extLst>
      <p:ext uri="{BB962C8B-B14F-4D97-AF65-F5344CB8AC3E}">
        <p14:creationId xmlns:p14="http://schemas.microsoft.com/office/powerpoint/2010/main" val="2821752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6BE7796-2664-40DE-9DC5-0BA275862E1E}" type="slidenum">
              <a:rPr lang="fr-FR"/>
              <a:pPr>
                <a:defRPr/>
              </a:pPr>
              <a:t>‹N°›</a:t>
            </a:fld>
            <a:endParaRPr lang="fr-FR"/>
          </a:p>
        </p:txBody>
      </p:sp>
    </p:spTree>
    <p:extLst>
      <p:ext uri="{BB962C8B-B14F-4D97-AF65-F5344CB8AC3E}">
        <p14:creationId xmlns:p14="http://schemas.microsoft.com/office/powerpoint/2010/main" val="2555401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4DD29E7-3CAB-4C67-99D7-5E22409EB995}" type="slidenum">
              <a:rPr lang="fr-FR"/>
              <a:pPr>
                <a:defRPr/>
              </a:pPr>
              <a:t>‹N°›</a:t>
            </a:fld>
            <a:endParaRPr lang="fr-FR"/>
          </a:p>
        </p:txBody>
      </p:sp>
    </p:spTree>
    <p:extLst>
      <p:ext uri="{BB962C8B-B14F-4D97-AF65-F5344CB8AC3E}">
        <p14:creationId xmlns:p14="http://schemas.microsoft.com/office/powerpoint/2010/main" val="1649146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7D09CE1-0BC5-4414-98F6-F07F8C32ED9E}" type="slidenum">
              <a:rPr lang="fr-FR"/>
              <a:pPr>
                <a:defRPr/>
              </a:pPr>
              <a:t>‹N°›</a:t>
            </a:fld>
            <a:endParaRPr lang="fr-FR"/>
          </a:p>
        </p:txBody>
      </p:sp>
    </p:spTree>
    <p:extLst>
      <p:ext uri="{BB962C8B-B14F-4D97-AF65-F5344CB8AC3E}">
        <p14:creationId xmlns:p14="http://schemas.microsoft.com/office/powerpoint/2010/main" val="241743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7A1B88-D879-4459-BFBF-ED009B014A9F}"/>
              </a:ext>
            </a:extLst>
          </p:cNvPr>
          <p:cNvSpPr>
            <a:spLocks noGrp="1"/>
          </p:cNvSpPr>
          <p:nvPr>
            <p:ph type="dt" sz="half" idx="10"/>
          </p:nvPr>
        </p:nvSpPr>
        <p:spPr/>
        <p:txBody>
          <a:bodyPr/>
          <a:lstStyle>
            <a:lvl1pPr>
              <a:defRPr>
                <a:latin typeface="MS Reference Sans Serif" panose="020B0604030504040204" pitchFamily="34" charset="0"/>
              </a:defRPr>
            </a:lvl1pPr>
          </a:lstStyle>
          <a:p>
            <a:fld id="{705E57B9-7109-441D-ACEF-34203630C29F}" type="datetime1">
              <a:rPr lang="fr-FR" smtClean="0"/>
              <a:t>27/09/2024</a:t>
            </a:fld>
            <a:endParaRPr lang="fr-FR"/>
          </a:p>
        </p:txBody>
      </p:sp>
      <p:sp>
        <p:nvSpPr>
          <p:cNvPr id="3" name="Espace réservé du pied de page 2">
            <a:extLst>
              <a:ext uri="{FF2B5EF4-FFF2-40B4-BE49-F238E27FC236}">
                <a16:creationId xmlns:a16="http://schemas.microsoft.com/office/drawing/2014/main" id="{27A860B9-FBE0-4297-B65D-143828D551C6}"/>
              </a:ext>
            </a:extLst>
          </p:cNvPr>
          <p:cNvSpPr>
            <a:spLocks noGrp="1"/>
          </p:cNvSpPr>
          <p:nvPr>
            <p:ph type="ftr" sz="quarter" idx="11"/>
          </p:nvPr>
        </p:nvSpPr>
        <p:spPr/>
        <p:txBody>
          <a:bodyPr/>
          <a:lstStyle>
            <a:lvl1pPr>
              <a:defRPr>
                <a:latin typeface="MS Reference Sans Serif" panose="020B0604030504040204" pitchFamily="34" charset="0"/>
              </a:defRPr>
            </a:lvl1pPr>
          </a:lstStyle>
          <a:p>
            <a:endParaRPr lang="fr-FR"/>
          </a:p>
        </p:txBody>
      </p:sp>
      <p:sp>
        <p:nvSpPr>
          <p:cNvPr id="4" name="Espace réservé du numéro de diapositive 3">
            <a:extLst>
              <a:ext uri="{FF2B5EF4-FFF2-40B4-BE49-F238E27FC236}">
                <a16:creationId xmlns:a16="http://schemas.microsoft.com/office/drawing/2014/main" id="{C3B17832-8BA9-4BDF-95E3-E199A50E9F52}"/>
              </a:ext>
            </a:extLst>
          </p:cNvPr>
          <p:cNvSpPr>
            <a:spLocks noGrp="1"/>
          </p:cNvSpPr>
          <p:nvPr>
            <p:ph type="sldNum" sz="quarter" idx="12"/>
          </p:nvPr>
        </p:nvSpPr>
        <p:spPr/>
        <p:txBody>
          <a:bodyPr/>
          <a:lstStyle>
            <a:lvl1pPr>
              <a:defRPr>
                <a:latin typeface="MS Reference Sans Serif" panose="020B0604030504040204" pitchFamily="34" charset="0"/>
              </a:defRPr>
            </a:lvl1pPr>
          </a:lstStyle>
          <a:p>
            <a:fld id="{ED6923FB-AA6F-4573-86B8-980FD3287C70}" type="slidenum">
              <a:rPr lang="fr-FR" smtClean="0"/>
              <a:pPr/>
              <a:t>‹N°›</a:t>
            </a:fld>
            <a:endParaRPr lang="fr-FR"/>
          </a:p>
        </p:txBody>
      </p:sp>
      <p:pic>
        <p:nvPicPr>
          <p:cNvPr id="6" name="Image 5">
            <a:extLst>
              <a:ext uri="{FF2B5EF4-FFF2-40B4-BE49-F238E27FC236}">
                <a16:creationId xmlns:a16="http://schemas.microsoft.com/office/drawing/2014/main" id="{E15908FD-0732-4727-9103-DF73D540CC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3923"/>
          <a:stretch/>
        </p:blipFill>
        <p:spPr>
          <a:xfrm>
            <a:off x="11509343" y="6356349"/>
            <a:ext cx="428034" cy="365126"/>
          </a:xfrm>
          <a:prstGeom prst="rect">
            <a:avLst/>
          </a:prstGeom>
        </p:spPr>
      </p:pic>
    </p:spTree>
    <p:extLst>
      <p:ext uri="{BB962C8B-B14F-4D97-AF65-F5344CB8AC3E}">
        <p14:creationId xmlns:p14="http://schemas.microsoft.com/office/powerpoint/2010/main" val="3137284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093F07F-4147-4126-A927-665CB9C7489F}" type="slidenum">
              <a:rPr lang="fr-FR"/>
              <a:pPr>
                <a:defRPr/>
              </a:pPr>
              <a:t>‹N°›</a:t>
            </a:fld>
            <a:endParaRPr lang="fr-FR"/>
          </a:p>
        </p:txBody>
      </p:sp>
    </p:spTree>
    <p:extLst>
      <p:ext uri="{BB962C8B-B14F-4D97-AF65-F5344CB8AC3E}">
        <p14:creationId xmlns:p14="http://schemas.microsoft.com/office/powerpoint/2010/main" val="1069597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47A5D03-0944-4985-A5BB-103EF7A5088F}" type="slidenum">
              <a:rPr lang="fr-FR"/>
              <a:pPr>
                <a:defRPr/>
              </a:pPr>
              <a:t>‹N°›</a:t>
            </a:fld>
            <a:endParaRPr lang="fr-FR"/>
          </a:p>
        </p:txBody>
      </p:sp>
    </p:spTree>
    <p:extLst>
      <p:ext uri="{BB962C8B-B14F-4D97-AF65-F5344CB8AC3E}">
        <p14:creationId xmlns:p14="http://schemas.microsoft.com/office/powerpoint/2010/main" val="3818129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3156964A-104E-49FA-B0D3-4B7DA8BD2651}" type="slidenum">
              <a:rPr lang="fr-FR"/>
              <a:pPr>
                <a:defRPr/>
              </a:pPr>
              <a:t>‹N°›</a:t>
            </a:fld>
            <a:endParaRPr lang="fr-FR"/>
          </a:p>
        </p:txBody>
      </p:sp>
    </p:spTree>
    <p:extLst>
      <p:ext uri="{BB962C8B-B14F-4D97-AF65-F5344CB8AC3E}">
        <p14:creationId xmlns:p14="http://schemas.microsoft.com/office/powerpoint/2010/main" val="2393730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7CBB4B6-5D9A-4B7F-BF28-515F5BA75556}" type="slidenum">
              <a:rPr lang="fr-FR"/>
              <a:pPr>
                <a:defRPr/>
              </a:pPr>
              <a:t>‹N°›</a:t>
            </a:fld>
            <a:endParaRPr lang="fr-FR"/>
          </a:p>
        </p:txBody>
      </p:sp>
    </p:spTree>
    <p:extLst>
      <p:ext uri="{BB962C8B-B14F-4D97-AF65-F5344CB8AC3E}">
        <p14:creationId xmlns:p14="http://schemas.microsoft.com/office/powerpoint/2010/main" val="23063401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7328677-F125-4D5D-AE55-41FEEA0E4DAF}" type="slidenum">
              <a:rPr lang="fr-FR"/>
              <a:pPr>
                <a:defRPr/>
              </a:pPr>
              <a:t>‹N°›</a:t>
            </a:fld>
            <a:endParaRPr lang="fr-FR"/>
          </a:p>
        </p:txBody>
      </p:sp>
    </p:spTree>
    <p:extLst>
      <p:ext uri="{BB962C8B-B14F-4D97-AF65-F5344CB8AC3E}">
        <p14:creationId xmlns:p14="http://schemas.microsoft.com/office/powerpoint/2010/main" val="1141442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D85D80B-A262-4AED-BB4D-DA49578585D3}" type="slidenum">
              <a:rPr lang="fr-FR"/>
              <a:pPr>
                <a:defRPr/>
              </a:pPr>
              <a:t>‹N°›</a:t>
            </a:fld>
            <a:endParaRPr lang="fr-FR"/>
          </a:p>
        </p:txBody>
      </p:sp>
    </p:spTree>
    <p:extLst>
      <p:ext uri="{BB962C8B-B14F-4D97-AF65-F5344CB8AC3E}">
        <p14:creationId xmlns:p14="http://schemas.microsoft.com/office/powerpoint/2010/main" val="133495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8E6E7D0-AF03-48BE-8D86-15F4A8EA963D}" type="slidenum">
              <a:rPr lang="fr-FR"/>
              <a:pPr>
                <a:defRPr/>
              </a:pPr>
              <a:t>‹N°›</a:t>
            </a:fld>
            <a:endParaRPr lang="fr-FR"/>
          </a:p>
        </p:txBody>
      </p:sp>
    </p:spTree>
    <p:extLst>
      <p:ext uri="{BB962C8B-B14F-4D97-AF65-F5344CB8AC3E}">
        <p14:creationId xmlns:p14="http://schemas.microsoft.com/office/powerpoint/2010/main" val="850663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609600"/>
            <a:ext cx="25908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609600"/>
            <a:ext cx="75692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404CDEB-8441-4AEB-A04E-9329F3EE056A}" type="slidenum">
              <a:rPr lang="fr-FR"/>
              <a:pPr>
                <a:defRPr/>
              </a:pPr>
              <a:t>‹N°›</a:t>
            </a:fld>
            <a:endParaRPr lang="fr-FR"/>
          </a:p>
        </p:txBody>
      </p:sp>
    </p:spTree>
    <p:extLst>
      <p:ext uri="{BB962C8B-B14F-4D97-AF65-F5344CB8AC3E}">
        <p14:creationId xmlns:p14="http://schemas.microsoft.com/office/powerpoint/2010/main" val="29606864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14400" y="609600"/>
            <a:ext cx="103632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3E49E87-C81F-4776-8CA6-AFD510D0DDE5}" type="slidenum">
              <a:rPr lang="fr-FR"/>
              <a:pPr>
                <a:defRPr/>
              </a:pPr>
              <a:t>‹N°›</a:t>
            </a:fld>
            <a:endParaRPr lang="fr-FR"/>
          </a:p>
        </p:txBody>
      </p:sp>
    </p:spTree>
    <p:extLst>
      <p:ext uri="{BB962C8B-B14F-4D97-AF65-F5344CB8AC3E}">
        <p14:creationId xmlns:p14="http://schemas.microsoft.com/office/powerpoint/2010/main" val="1657951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78F38FE-38D4-4ED0-AED7-D30B2A7756DC}"/>
              </a:ext>
            </a:extLst>
          </p:cNvPr>
          <p:cNvPicPr>
            <a:picLocks noChangeAspect="1"/>
          </p:cNvPicPr>
          <p:nvPr/>
        </p:nvPicPr>
        <p:blipFill rotWithShape="1">
          <a:blip r:embed="rId2">
            <a:extLst>
              <a:ext uri="{28A0092B-C50C-407E-A947-70E740481C1C}">
                <a14:useLocalDpi xmlns:a14="http://schemas.microsoft.com/office/drawing/2010/main" val="0"/>
              </a:ext>
            </a:extLst>
          </a:blip>
          <a:srcRect l="149" t="490" r="348"/>
          <a:stretch/>
        </p:blipFill>
        <p:spPr>
          <a:xfrm>
            <a:off x="0" y="-1"/>
            <a:ext cx="12192000" cy="6857399"/>
          </a:xfrm>
          <a:prstGeom prst="rect">
            <a:avLst/>
          </a:prstGeom>
        </p:spPr>
      </p:pic>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1524000" y="6203289"/>
            <a:ext cx="9144000" cy="244682"/>
          </a:xfrm>
        </p:spPr>
        <p:txBody>
          <a:bodyPr anchor="b" anchorCtr="0">
            <a:spAutoFit/>
          </a:bodyPr>
          <a:lstStyle>
            <a:lvl1pPr marL="0" indent="0" algn="ctr">
              <a:buNone/>
              <a:defRPr sz="11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12" name="Image 11">
            <a:extLst>
              <a:ext uri="{FF2B5EF4-FFF2-40B4-BE49-F238E27FC236}">
                <a16:creationId xmlns:a16="http://schemas.microsoft.com/office/drawing/2014/main" id="{20DE8E16-D31D-4E8D-BE33-38F67EE5D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074" y="1225684"/>
            <a:ext cx="3577456" cy="4085618"/>
          </a:xfrm>
          <a:prstGeom prst="rect">
            <a:avLst/>
          </a:prstGeom>
        </p:spPr>
      </p:pic>
    </p:spTree>
    <p:extLst>
      <p:ext uri="{BB962C8B-B14F-4D97-AF65-F5344CB8AC3E}">
        <p14:creationId xmlns:p14="http://schemas.microsoft.com/office/powerpoint/2010/main" val="400700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4269" indent="0" algn="ctr">
              <a:buNone/>
              <a:defRPr>
                <a:solidFill>
                  <a:schemeClr val="tx1">
                    <a:tint val="75000"/>
                  </a:schemeClr>
                </a:solidFill>
              </a:defRPr>
            </a:lvl2pPr>
            <a:lvl3pPr marL="908541" indent="0" algn="ctr">
              <a:buNone/>
              <a:defRPr>
                <a:solidFill>
                  <a:schemeClr val="tx1">
                    <a:tint val="75000"/>
                  </a:schemeClr>
                </a:solidFill>
              </a:defRPr>
            </a:lvl3pPr>
            <a:lvl4pPr marL="1362814" indent="0" algn="ctr">
              <a:buNone/>
              <a:defRPr>
                <a:solidFill>
                  <a:schemeClr val="tx1">
                    <a:tint val="75000"/>
                  </a:schemeClr>
                </a:solidFill>
              </a:defRPr>
            </a:lvl4pPr>
            <a:lvl5pPr marL="1817083" indent="0" algn="ctr">
              <a:buNone/>
              <a:defRPr>
                <a:solidFill>
                  <a:schemeClr val="tx1">
                    <a:tint val="75000"/>
                  </a:schemeClr>
                </a:solidFill>
              </a:defRPr>
            </a:lvl5pPr>
            <a:lvl6pPr marL="2271357" indent="0" algn="ctr">
              <a:buNone/>
              <a:defRPr>
                <a:solidFill>
                  <a:schemeClr val="tx1">
                    <a:tint val="75000"/>
                  </a:schemeClr>
                </a:solidFill>
              </a:defRPr>
            </a:lvl6pPr>
            <a:lvl7pPr marL="2725623" indent="0" algn="ctr">
              <a:buNone/>
              <a:defRPr>
                <a:solidFill>
                  <a:schemeClr val="tx1">
                    <a:tint val="75000"/>
                  </a:schemeClr>
                </a:solidFill>
              </a:defRPr>
            </a:lvl7pPr>
            <a:lvl8pPr marL="3179887" indent="0" algn="ctr">
              <a:buNone/>
              <a:defRPr>
                <a:solidFill>
                  <a:schemeClr val="tx1">
                    <a:tint val="75000"/>
                  </a:schemeClr>
                </a:solidFill>
              </a:defRPr>
            </a:lvl8pPr>
            <a:lvl9pPr marL="3634165"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68CF47AC-A50F-4478-A68A-5149C0D0DF37}" type="datetimeFigureOut">
              <a:rPr lang="fr-FR"/>
              <a:pPr>
                <a:defRPr/>
              </a:pPr>
              <a:t>27/09/2024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F22A60C-A076-4C42-9673-AAAF3EE429DE}" type="slidenum">
              <a:rPr lang="fr-FR"/>
              <a:pPr>
                <a:defRPr/>
              </a:pPr>
              <a:t>‹N°›</a:t>
            </a:fld>
            <a:endParaRPr lang="fr-FR"/>
          </a:p>
        </p:txBody>
      </p:sp>
    </p:spTree>
    <p:extLst>
      <p:ext uri="{BB962C8B-B14F-4D97-AF65-F5344CB8AC3E}">
        <p14:creationId xmlns:p14="http://schemas.microsoft.com/office/powerpoint/2010/main" val="816697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155B3E-CD95-47B7-BB98-21BCB97A425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1524000" y="6203289"/>
            <a:ext cx="9144000" cy="244682"/>
          </a:xfrm>
        </p:spPr>
        <p:txBody>
          <a:bodyPr anchor="b" anchorCtr="0">
            <a:spAutoFit/>
          </a:bodyPr>
          <a:lstStyle>
            <a:lvl1pPr marL="0" indent="0" algn="ctr">
              <a:buNone/>
              <a:defRPr sz="1100" cap="all" baseline="0">
                <a:solidFill>
                  <a:srgbClr val="2897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12" name="Image 11">
            <a:extLst>
              <a:ext uri="{FF2B5EF4-FFF2-40B4-BE49-F238E27FC236}">
                <a16:creationId xmlns:a16="http://schemas.microsoft.com/office/drawing/2014/main" id="{20DE8E16-D31D-4E8D-BE33-38F67EE5D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074" y="1225684"/>
            <a:ext cx="3577456" cy="4085618"/>
          </a:xfrm>
          <a:prstGeom prst="rect">
            <a:avLst/>
          </a:prstGeom>
        </p:spPr>
      </p:pic>
    </p:spTree>
    <p:extLst>
      <p:ext uri="{BB962C8B-B14F-4D97-AF65-F5344CB8AC3E}">
        <p14:creationId xmlns:p14="http://schemas.microsoft.com/office/powerpoint/2010/main" val="1570416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7F09BF-FBBC-4D2B-9275-AABAC3616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729946" y="715624"/>
            <a:ext cx="9623854" cy="757130"/>
          </a:xfrm>
        </p:spPr>
        <p:txBody>
          <a:bodyPr>
            <a:spAutoFit/>
          </a:bodyPr>
          <a:lstStyle>
            <a:lvl1pPr>
              <a:defRPr sz="4800"/>
            </a:lvl1pPr>
          </a:lstStyle>
          <a:p>
            <a:r>
              <a:rPr lang="fr-FR" dirty="0"/>
              <a:t>sommaire</a:t>
            </a:r>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2317609" y="2015053"/>
            <a:ext cx="2028567" cy="998222"/>
          </a:xfrm>
        </p:spPr>
        <p:txBody>
          <a:bodyPr/>
          <a:lstStyle>
            <a:lvl1pPr marL="0" indent="0">
              <a:buFontTx/>
              <a:buNone/>
              <a:defRPr sz="1600" b="1">
                <a:latin typeface="+mj-lt"/>
              </a:defRPr>
            </a:lvl1pPr>
            <a:lvl2pPr marL="0" indent="0">
              <a:spcBef>
                <a:spcPts val="800"/>
              </a:spcBef>
              <a:buFontTx/>
              <a:buNone/>
              <a:tabLst/>
              <a:defRPr sz="1000"/>
            </a:lvl2pPr>
            <a:lvl3pPr marL="914400" indent="0">
              <a:buNone/>
              <a:defRPr/>
            </a:lvl3pPr>
          </a:lstStyle>
          <a:p>
            <a:pPr lvl="0"/>
            <a:r>
              <a:rPr lang="fr-FR"/>
              <a:t>Modifier les styles du texte du masque</a:t>
            </a:r>
          </a:p>
          <a:p>
            <a:pPr lvl="1"/>
            <a:r>
              <a:rPr lang="fr-FR"/>
              <a:t>Deuxième niveau</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5" name="Espace réservé du texte 13">
            <a:extLst>
              <a:ext uri="{FF2B5EF4-FFF2-40B4-BE49-F238E27FC236}">
                <a16:creationId xmlns:a16="http://schemas.microsoft.com/office/drawing/2014/main" id="{AE02C294-6C85-4437-93C3-853FEA335DF7}"/>
              </a:ext>
            </a:extLst>
          </p:cNvPr>
          <p:cNvSpPr>
            <a:spLocks noGrp="1"/>
          </p:cNvSpPr>
          <p:nvPr>
            <p:ph type="body" sz="quarter" idx="14" hasCustomPrompt="1"/>
          </p:nvPr>
        </p:nvSpPr>
        <p:spPr>
          <a:xfrm>
            <a:off x="1679663" y="1998160"/>
            <a:ext cx="404061" cy="313932"/>
          </a:xfrm>
        </p:spPr>
        <p:txBody>
          <a:bodyPr/>
          <a:lstStyle>
            <a:lvl1pPr marL="0" indent="0" algn="r">
              <a:buFontTx/>
              <a:buNone/>
              <a:defRPr sz="1600" b="1">
                <a:latin typeface="+mj-lt"/>
              </a:defRPr>
            </a:lvl1pPr>
          </a:lstStyle>
          <a:p>
            <a:pPr lvl="0"/>
            <a:r>
              <a:rPr lang="fr-FR" dirty="0"/>
              <a:t>1</a:t>
            </a:r>
          </a:p>
        </p:txBody>
      </p:sp>
      <p:cxnSp>
        <p:nvCxnSpPr>
          <p:cNvPr id="17" name="Connecteur droit 16">
            <a:extLst>
              <a:ext uri="{FF2B5EF4-FFF2-40B4-BE49-F238E27FC236}">
                <a16:creationId xmlns:a16="http://schemas.microsoft.com/office/drawing/2014/main" id="{7C5D6881-EAD3-42B8-A4BD-F66DE78B6A0D}"/>
              </a:ext>
            </a:extLst>
          </p:cNvPr>
          <p:cNvCxnSpPr>
            <a:cxnSpLocks/>
          </p:cNvCxnSpPr>
          <p:nvPr/>
        </p:nvCxnSpPr>
        <p:spPr>
          <a:xfrm>
            <a:off x="2083724" y="2045589"/>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7B536BBA-A455-43D7-B847-CB530AA1C72B}"/>
              </a:ext>
            </a:extLst>
          </p:cNvPr>
          <p:cNvSpPr>
            <a:spLocks noGrp="1"/>
          </p:cNvSpPr>
          <p:nvPr>
            <p:ph idx="15"/>
          </p:nvPr>
        </p:nvSpPr>
        <p:spPr>
          <a:xfrm>
            <a:off x="2317609" y="3716385"/>
            <a:ext cx="2028567" cy="998222"/>
          </a:xfrm>
        </p:spPr>
        <p:txBody>
          <a:bodyPr/>
          <a:lstStyle>
            <a:lvl1pPr marL="0" indent="0">
              <a:buFontTx/>
              <a:buNone/>
              <a:defRPr lang="fr-FR" sz="1600" b="1" kern="1200" dirty="0">
                <a:solidFill>
                  <a:schemeClr val="tx1"/>
                </a:solidFill>
                <a:latin typeface="+mj-lt"/>
                <a:ea typeface="+mn-ea"/>
                <a:cs typeface="+mn-cs"/>
              </a:defRPr>
            </a:lvl1pPr>
            <a:lvl2pPr marL="0" indent="0">
              <a:spcBef>
                <a:spcPts val="800"/>
              </a:spcBef>
              <a:buFontTx/>
              <a:buNone/>
              <a:tabLst/>
              <a:defRPr sz="1000"/>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cxnSp>
        <p:nvCxnSpPr>
          <p:cNvPr id="22" name="Connecteur droit 21">
            <a:extLst>
              <a:ext uri="{FF2B5EF4-FFF2-40B4-BE49-F238E27FC236}">
                <a16:creationId xmlns:a16="http://schemas.microsoft.com/office/drawing/2014/main" id="{DB3D57B3-E438-46BE-9941-85E53131D094}"/>
              </a:ext>
            </a:extLst>
          </p:cNvPr>
          <p:cNvCxnSpPr>
            <a:cxnSpLocks/>
          </p:cNvCxnSpPr>
          <p:nvPr/>
        </p:nvCxnSpPr>
        <p:spPr>
          <a:xfrm>
            <a:off x="2083724" y="3746921"/>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du contenu 2">
            <a:extLst>
              <a:ext uri="{FF2B5EF4-FFF2-40B4-BE49-F238E27FC236}">
                <a16:creationId xmlns:a16="http://schemas.microsoft.com/office/drawing/2014/main" id="{1AF8CBDA-3C03-4950-9A1A-77C7367DBF19}"/>
              </a:ext>
            </a:extLst>
          </p:cNvPr>
          <p:cNvSpPr>
            <a:spLocks noGrp="1"/>
          </p:cNvSpPr>
          <p:nvPr>
            <p:ph idx="17"/>
          </p:nvPr>
        </p:nvSpPr>
        <p:spPr>
          <a:xfrm>
            <a:off x="5312042" y="2015053"/>
            <a:ext cx="2028567" cy="998222"/>
          </a:xfrm>
        </p:spPr>
        <p:txBody>
          <a:bodyPr/>
          <a:lstStyle>
            <a:lvl1pPr marL="0" indent="0">
              <a:buFontTx/>
              <a:buNone/>
              <a:defRPr lang="fr-FR" sz="1600" b="1" kern="1200" dirty="0">
                <a:solidFill>
                  <a:schemeClr val="tx1"/>
                </a:solidFill>
                <a:latin typeface="+mj-lt"/>
                <a:ea typeface="+mn-ea"/>
                <a:cs typeface="+mn-cs"/>
              </a:defRPr>
            </a:lvl1pPr>
            <a:lvl2pPr marL="0" indent="0">
              <a:spcBef>
                <a:spcPts val="800"/>
              </a:spcBef>
              <a:buFontTx/>
              <a:buNone/>
              <a:tabLst/>
              <a:defRPr sz="1000"/>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cxnSp>
        <p:nvCxnSpPr>
          <p:cNvPr id="25" name="Connecteur droit 24">
            <a:extLst>
              <a:ext uri="{FF2B5EF4-FFF2-40B4-BE49-F238E27FC236}">
                <a16:creationId xmlns:a16="http://schemas.microsoft.com/office/drawing/2014/main" id="{D2BAB380-FAEF-4DF2-8189-34770C1E29CF}"/>
              </a:ext>
            </a:extLst>
          </p:cNvPr>
          <p:cNvCxnSpPr>
            <a:cxnSpLocks/>
          </p:cNvCxnSpPr>
          <p:nvPr/>
        </p:nvCxnSpPr>
        <p:spPr>
          <a:xfrm>
            <a:off x="5078157" y="2045589"/>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space réservé du contenu 2">
            <a:extLst>
              <a:ext uri="{FF2B5EF4-FFF2-40B4-BE49-F238E27FC236}">
                <a16:creationId xmlns:a16="http://schemas.microsoft.com/office/drawing/2014/main" id="{301A4798-6572-47AE-A90F-04B20480A091}"/>
              </a:ext>
            </a:extLst>
          </p:cNvPr>
          <p:cNvSpPr>
            <a:spLocks noGrp="1"/>
          </p:cNvSpPr>
          <p:nvPr>
            <p:ph idx="19"/>
          </p:nvPr>
        </p:nvSpPr>
        <p:spPr>
          <a:xfrm>
            <a:off x="8306475" y="2015053"/>
            <a:ext cx="2028567" cy="998222"/>
          </a:xfrm>
        </p:spPr>
        <p:txBody>
          <a:bodyPr/>
          <a:lstStyle>
            <a:lvl1pPr marL="0" indent="0">
              <a:buFontTx/>
              <a:buNone/>
              <a:defRPr lang="fr-FR" sz="1600" b="1" kern="1200" dirty="0">
                <a:solidFill>
                  <a:schemeClr val="tx1"/>
                </a:solidFill>
                <a:latin typeface="+mj-lt"/>
                <a:ea typeface="+mn-ea"/>
                <a:cs typeface="+mn-cs"/>
              </a:defRPr>
            </a:lvl1pPr>
            <a:lvl2pPr marL="0" indent="0">
              <a:spcBef>
                <a:spcPts val="800"/>
              </a:spcBef>
              <a:buFontTx/>
              <a:buNone/>
              <a:tabLst/>
              <a:defRPr sz="1000"/>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cxnSp>
        <p:nvCxnSpPr>
          <p:cNvPr id="28" name="Connecteur droit 27">
            <a:extLst>
              <a:ext uri="{FF2B5EF4-FFF2-40B4-BE49-F238E27FC236}">
                <a16:creationId xmlns:a16="http://schemas.microsoft.com/office/drawing/2014/main" id="{AC7D12DB-6AC8-4888-8115-4103D9CCF2B5}"/>
              </a:ext>
            </a:extLst>
          </p:cNvPr>
          <p:cNvCxnSpPr>
            <a:cxnSpLocks/>
          </p:cNvCxnSpPr>
          <p:nvPr/>
        </p:nvCxnSpPr>
        <p:spPr>
          <a:xfrm>
            <a:off x="8072590" y="2045589"/>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Espace réservé du contenu 2">
            <a:extLst>
              <a:ext uri="{FF2B5EF4-FFF2-40B4-BE49-F238E27FC236}">
                <a16:creationId xmlns:a16="http://schemas.microsoft.com/office/drawing/2014/main" id="{0DF80421-E132-4C8E-B2D4-BB12AE0F95ED}"/>
              </a:ext>
            </a:extLst>
          </p:cNvPr>
          <p:cNvSpPr>
            <a:spLocks noGrp="1"/>
          </p:cNvSpPr>
          <p:nvPr>
            <p:ph idx="21"/>
          </p:nvPr>
        </p:nvSpPr>
        <p:spPr>
          <a:xfrm>
            <a:off x="5312042" y="3730083"/>
            <a:ext cx="2028567" cy="998222"/>
          </a:xfrm>
        </p:spPr>
        <p:txBody>
          <a:bodyPr/>
          <a:lstStyle>
            <a:lvl1pPr marL="0" indent="0">
              <a:buFontTx/>
              <a:buNone/>
              <a:defRPr lang="fr-FR" sz="1600" b="1" kern="1200" dirty="0">
                <a:solidFill>
                  <a:schemeClr val="tx1"/>
                </a:solidFill>
                <a:latin typeface="+mj-lt"/>
                <a:ea typeface="+mn-ea"/>
                <a:cs typeface="+mn-cs"/>
              </a:defRPr>
            </a:lvl1pPr>
            <a:lvl2pPr marL="0" indent="0">
              <a:spcBef>
                <a:spcPts val="800"/>
              </a:spcBef>
              <a:buFontTx/>
              <a:buNone/>
              <a:tabLst/>
              <a:defRPr sz="1000"/>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cxnSp>
        <p:nvCxnSpPr>
          <p:cNvPr id="31" name="Connecteur droit 30">
            <a:extLst>
              <a:ext uri="{FF2B5EF4-FFF2-40B4-BE49-F238E27FC236}">
                <a16:creationId xmlns:a16="http://schemas.microsoft.com/office/drawing/2014/main" id="{E6BC2B4D-7300-48D9-8A80-B32E93AE0942}"/>
              </a:ext>
            </a:extLst>
          </p:cNvPr>
          <p:cNvCxnSpPr>
            <a:cxnSpLocks/>
          </p:cNvCxnSpPr>
          <p:nvPr/>
        </p:nvCxnSpPr>
        <p:spPr>
          <a:xfrm>
            <a:off x="5078157" y="3760619"/>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Espace réservé du contenu 2">
            <a:extLst>
              <a:ext uri="{FF2B5EF4-FFF2-40B4-BE49-F238E27FC236}">
                <a16:creationId xmlns:a16="http://schemas.microsoft.com/office/drawing/2014/main" id="{1004CB2F-08A0-4815-B386-C89B44191C55}"/>
              </a:ext>
            </a:extLst>
          </p:cNvPr>
          <p:cNvSpPr>
            <a:spLocks noGrp="1"/>
          </p:cNvSpPr>
          <p:nvPr>
            <p:ph idx="23"/>
          </p:nvPr>
        </p:nvSpPr>
        <p:spPr>
          <a:xfrm>
            <a:off x="8306475" y="3730083"/>
            <a:ext cx="2028567" cy="998222"/>
          </a:xfrm>
        </p:spPr>
        <p:txBody>
          <a:bodyPr/>
          <a:lstStyle>
            <a:lvl1pPr marL="0" indent="0">
              <a:buFontTx/>
              <a:buNone/>
              <a:defRPr lang="fr-FR" sz="1600" b="1" kern="1200" dirty="0">
                <a:solidFill>
                  <a:schemeClr val="tx1"/>
                </a:solidFill>
                <a:latin typeface="+mj-lt"/>
                <a:ea typeface="+mn-ea"/>
                <a:cs typeface="+mn-cs"/>
              </a:defRPr>
            </a:lvl1pPr>
            <a:lvl2pPr marL="0" indent="0">
              <a:spcBef>
                <a:spcPts val="800"/>
              </a:spcBef>
              <a:buFontTx/>
              <a:buNone/>
              <a:tabLst/>
              <a:defRPr sz="1000"/>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cxnSp>
        <p:nvCxnSpPr>
          <p:cNvPr id="34" name="Connecteur droit 33">
            <a:extLst>
              <a:ext uri="{FF2B5EF4-FFF2-40B4-BE49-F238E27FC236}">
                <a16:creationId xmlns:a16="http://schemas.microsoft.com/office/drawing/2014/main" id="{83E2DC69-EB17-4ED4-9147-A4BF7D3F0415}"/>
              </a:ext>
            </a:extLst>
          </p:cNvPr>
          <p:cNvCxnSpPr>
            <a:cxnSpLocks/>
          </p:cNvCxnSpPr>
          <p:nvPr/>
        </p:nvCxnSpPr>
        <p:spPr>
          <a:xfrm>
            <a:off x="8072590" y="3760619"/>
            <a:ext cx="0" cy="40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EA02C6A8-DA6B-47ED-A9B6-7E745D2E3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36" name="Connecteur droit 35">
            <a:extLst>
              <a:ext uri="{FF2B5EF4-FFF2-40B4-BE49-F238E27FC236}">
                <a16:creationId xmlns:a16="http://schemas.microsoft.com/office/drawing/2014/main" id="{321398D2-4A4E-41E6-B8BB-98BC7795BD3B}"/>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Espace réservé du texte 13">
            <a:extLst>
              <a:ext uri="{FF2B5EF4-FFF2-40B4-BE49-F238E27FC236}">
                <a16:creationId xmlns:a16="http://schemas.microsoft.com/office/drawing/2014/main" id="{7C3BAAB8-1E7C-40BF-8C7B-5A558EA521AF}"/>
              </a:ext>
            </a:extLst>
          </p:cNvPr>
          <p:cNvSpPr>
            <a:spLocks noGrp="1"/>
          </p:cNvSpPr>
          <p:nvPr>
            <p:ph type="body" sz="quarter" idx="25" hasCustomPrompt="1"/>
          </p:nvPr>
        </p:nvSpPr>
        <p:spPr>
          <a:xfrm>
            <a:off x="4674095" y="1998160"/>
            <a:ext cx="404061" cy="313932"/>
          </a:xfrm>
        </p:spPr>
        <p:txBody>
          <a:bodyPr/>
          <a:lstStyle>
            <a:lvl1pPr marL="0" indent="0" algn="r">
              <a:buFontTx/>
              <a:buNone/>
              <a:defRPr sz="1600" b="1">
                <a:latin typeface="+mj-lt"/>
              </a:defRPr>
            </a:lvl1pPr>
          </a:lstStyle>
          <a:p>
            <a:pPr lvl="0"/>
            <a:r>
              <a:rPr lang="fr-FR" dirty="0"/>
              <a:t>2</a:t>
            </a:r>
          </a:p>
        </p:txBody>
      </p:sp>
      <p:sp>
        <p:nvSpPr>
          <p:cNvPr id="40" name="Espace réservé du texte 13">
            <a:extLst>
              <a:ext uri="{FF2B5EF4-FFF2-40B4-BE49-F238E27FC236}">
                <a16:creationId xmlns:a16="http://schemas.microsoft.com/office/drawing/2014/main" id="{0B485DD0-F655-4459-8255-AF613D2CAB7F}"/>
              </a:ext>
            </a:extLst>
          </p:cNvPr>
          <p:cNvSpPr>
            <a:spLocks noGrp="1"/>
          </p:cNvSpPr>
          <p:nvPr>
            <p:ph type="body" sz="quarter" idx="26" hasCustomPrompt="1"/>
          </p:nvPr>
        </p:nvSpPr>
        <p:spPr>
          <a:xfrm>
            <a:off x="7672278" y="1998160"/>
            <a:ext cx="404061" cy="313932"/>
          </a:xfrm>
        </p:spPr>
        <p:txBody>
          <a:bodyPr/>
          <a:lstStyle>
            <a:lvl1pPr marL="0" indent="0" algn="r">
              <a:buFontTx/>
              <a:buNone/>
              <a:defRPr sz="1600" b="1">
                <a:latin typeface="+mj-lt"/>
              </a:defRPr>
            </a:lvl1pPr>
          </a:lstStyle>
          <a:p>
            <a:pPr lvl="0"/>
            <a:r>
              <a:rPr lang="fr-FR" dirty="0"/>
              <a:t>3</a:t>
            </a:r>
          </a:p>
        </p:txBody>
      </p:sp>
      <p:sp>
        <p:nvSpPr>
          <p:cNvPr id="42" name="Espace réservé du texte 13">
            <a:extLst>
              <a:ext uri="{FF2B5EF4-FFF2-40B4-BE49-F238E27FC236}">
                <a16:creationId xmlns:a16="http://schemas.microsoft.com/office/drawing/2014/main" id="{C479940F-9882-468D-B426-64B9128DC6CE}"/>
              </a:ext>
            </a:extLst>
          </p:cNvPr>
          <p:cNvSpPr>
            <a:spLocks noGrp="1"/>
          </p:cNvSpPr>
          <p:nvPr>
            <p:ph type="body" sz="quarter" idx="27" hasCustomPrompt="1"/>
          </p:nvPr>
        </p:nvSpPr>
        <p:spPr>
          <a:xfrm>
            <a:off x="1679663" y="3699492"/>
            <a:ext cx="404061" cy="313932"/>
          </a:xfrm>
        </p:spPr>
        <p:txBody>
          <a:bodyPr/>
          <a:lstStyle>
            <a:lvl1pPr marL="0" indent="0" algn="r">
              <a:buFontTx/>
              <a:buNone/>
              <a:defRPr sz="1600" b="1">
                <a:latin typeface="+mj-lt"/>
              </a:defRPr>
            </a:lvl1pPr>
          </a:lstStyle>
          <a:p>
            <a:pPr lvl="0"/>
            <a:r>
              <a:rPr lang="fr-FR" dirty="0"/>
              <a:t>4</a:t>
            </a:r>
          </a:p>
        </p:txBody>
      </p:sp>
      <p:sp>
        <p:nvSpPr>
          <p:cNvPr id="44" name="Espace réservé du texte 13">
            <a:extLst>
              <a:ext uri="{FF2B5EF4-FFF2-40B4-BE49-F238E27FC236}">
                <a16:creationId xmlns:a16="http://schemas.microsoft.com/office/drawing/2014/main" id="{0F77C160-2E7A-4877-AB14-C9A95146B5C4}"/>
              </a:ext>
            </a:extLst>
          </p:cNvPr>
          <p:cNvSpPr>
            <a:spLocks noGrp="1"/>
          </p:cNvSpPr>
          <p:nvPr>
            <p:ph type="body" sz="quarter" idx="28" hasCustomPrompt="1"/>
          </p:nvPr>
        </p:nvSpPr>
        <p:spPr>
          <a:xfrm>
            <a:off x="4674095" y="3699492"/>
            <a:ext cx="404061" cy="313932"/>
          </a:xfrm>
        </p:spPr>
        <p:txBody>
          <a:bodyPr/>
          <a:lstStyle>
            <a:lvl1pPr marL="0" indent="0" algn="r">
              <a:buFontTx/>
              <a:buNone/>
              <a:defRPr sz="1600" b="1">
                <a:latin typeface="+mj-lt"/>
              </a:defRPr>
            </a:lvl1pPr>
          </a:lstStyle>
          <a:p>
            <a:pPr lvl="0"/>
            <a:r>
              <a:rPr lang="fr-FR" dirty="0"/>
              <a:t>5</a:t>
            </a:r>
          </a:p>
        </p:txBody>
      </p:sp>
      <p:sp>
        <p:nvSpPr>
          <p:cNvPr id="46" name="Espace réservé du texte 13">
            <a:extLst>
              <a:ext uri="{FF2B5EF4-FFF2-40B4-BE49-F238E27FC236}">
                <a16:creationId xmlns:a16="http://schemas.microsoft.com/office/drawing/2014/main" id="{026B01F3-3A9E-42D1-BF3B-37FEEDBB4BB6}"/>
              </a:ext>
            </a:extLst>
          </p:cNvPr>
          <p:cNvSpPr>
            <a:spLocks noGrp="1"/>
          </p:cNvSpPr>
          <p:nvPr>
            <p:ph type="body" sz="quarter" idx="29" hasCustomPrompt="1"/>
          </p:nvPr>
        </p:nvSpPr>
        <p:spPr>
          <a:xfrm>
            <a:off x="7663467" y="3699492"/>
            <a:ext cx="404061" cy="313932"/>
          </a:xfrm>
        </p:spPr>
        <p:txBody>
          <a:bodyPr/>
          <a:lstStyle>
            <a:lvl1pPr marL="0" indent="0" algn="r">
              <a:buFontTx/>
              <a:buNone/>
              <a:defRPr sz="1600" b="1">
                <a:latin typeface="+mj-lt"/>
              </a:defRPr>
            </a:lvl1pPr>
          </a:lstStyle>
          <a:p>
            <a:pPr lvl="0"/>
            <a:r>
              <a:rPr lang="fr-FR" dirty="0"/>
              <a:t>6</a:t>
            </a:r>
          </a:p>
        </p:txBody>
      </p:sp>
    </p:spTree>
    <p:extLst>
      <p:ext uri="{BB962C8B-B14F-4D97-AF65-F5344CB8AC3E}">
        <p14:creationId xmlns:p14="http://schemas.microsoft.com/office/powerpoint/2010/main" val="3217971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SOMMAIRE">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FAC038C3-EC03-4181-8B92-39698FAB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4" name="Rectangle 3">
            <a:extLst>
              <a:ext uri="{FF2B5EF4-FFF2-40B4-BE49-F238E27FC236}">
                <a16:creationId xmlns:a16="http://schemas.microsoft.com/office/drawing/2014/main" id="{9976ABDC-5F08-4A58-869E-4007B6EDAF83}"/>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729946" y="715624"/>
            <a:ext cx="9623854" cy="757130"/>
          </a:xfrm>
        </p:spPr>
        <p:txBody>
          <a:bodyPr>
            <a:spAutoFit/>
          </a:bodyPr>
          <a:lstStyle>
            <a:lvl1pPr>
              <a:defRPr sz="4800">
                <a:solidFill>
                  <a:srgbClr val="2897A1"/>
                </a:solidFill>
              </a:defRPr>
            </a:lvl1pPr>
          </a:lstStyle>
          <a:p>
            <a:r>
              <a:rPr lang="fr-FR" dirty="0"/>
              <a:t>sommaire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tx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tx1"/>
                </a:solidFill>
              </a:defRPr>
            </a:lvl1pPr>
          </a:lstStyle>
          <a:p>
            <a:fld id="{2A16FC1A-916E-4F4B-B407-4DF6EC2BAFF6}" type="slidenum">
              <a:rPr lang="fr-FR" smtClean="0"/>
              <a:t>‹N°›</a:t>
            </a:fld>
            <a:endParaRPr lang="fr-FR"/>
          </a:p>
        </p:txBody>
      </p:sp>
      <p:pic>
        <p:nvPicPr>
          <p:cNvPr id="35" name="Image 34">
            <a:extLst>
              <a:ext uri="{FF2B5EF4-FFF2-40B4-BE49-F238E27FC236}">
                <a16:creationId xmlns:a16="http://schemas.microsoft.com/office/drawing/2014/main" id="{EA02C6A8-DA6B-47ED-A9B6-7E745D2E3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36" name="Connecteur droit 35">
            <a:extLst>
              <a:ext uri="{FF2B5EF4-FFF2-40B4-BE49-F238E27FC236}">
                <a16:creationId xmlns:a16="http://schemas.microsoft.com/office/drawing/2014/main" id="{321398D2-4A4E-41E6-B8BB-98BC7795BD3B}"/>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57B387EE-45A6-432B-ABD6-7D44110B42EB}"/>
              </a:ext>
            </a:extLst>
          </p:cNvPr>
          <p:cNvCxnSpPr>
            <a:cxnSpLocks/>
          </p:cNvCxnSpPr>
          <p:nvPr/>
        </p:nvCxnSpPr>
        <p:spPr>
          <a:xfrm>
            <a:off x="2083724"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6DC0A4D6-1A82-429A-9326-95BC4EBD77FC}"/>
              </a:ext>
            </a:extLst>
          </p:cNvPr>
          <p:cNvCxnSpPr>
            <a:cxnSpLocks/>
          </p:cNvCxnSpPr>
          <p:nvPr/>
        </p:nvCxnSpPr>
        <p:spPr>
          <a:xfrm>
            <a:off x="2083724" y="3746921"/>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76271F48-020D-4099-858F-DF533174943F}"/>
              </a:ext>
            </a:extLst>
          </p:cNvPr>
          <p:cNvCxnSpPr>
            <a:cxnSpLocks/>
          </p:cNvCxnSpPr>
          <p:nvPr/>
        </p:nvCxnSpPr>
        <p:spPr>
          <a:xfrm>
            <a:off x="5078157"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4172ACEF-A105-4DFD-8B1E-98753E990ED2}"/>
              </a:ext>
            </a:extLst>
          </p:cNvPr>
          <p:cNvCxnSpPr>
            <a:cxnSpLocks/>
          </p:cNvCxnSpPr>
          <p:nvPr/>
        </p:nvCxnSpPr>
        <p:spPr>
          <a:xfrm>
            <a:off x="8072590"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5CB5255C-1DB9-430D-AAD5-EEBC2F8FE1E2}"/>
              </a:ext>
            </a:extLst>
          </p:cNvPr>
          <p:cNvCxnSpPr>
            <a:cxnSpLocks/>
          </p:cNvCxnSpPr>
          <p:nvPr/>
        </p:nvCxnSpPr>
        <p:spPr>
          <a:xfrm>
            <a:off x="5078157" y="376061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B4FFB8B7-DF0A-49B1-BDE2-54AEF9101D35}"/>
              </a:ext>
            </a:extLst>
          </p:cNvPr>
          <p:cNvCxnSpPr>
            <a:cxnSpLocks/>
          </p:cNvCxnSpPr>
          <p:nvPr/>
        </p:nvCxnSpPr>
        <p:spPr>
          <a:xfrm>
            <a:off x="8072590" y="376061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space réservé du contenu 2">
            <a:extLst>
              <a:ext uri="{FF2B5EF4-FFF2-40B4-BE49-F238E27FC236}">
                <a16:creationId xmlns:a16="http://schemas.microsoft.com/office/drawing/2014/main" id="{9193EBEE-4FCD-4C25-BD58-8D8AF8C7A1D6}"/>
              </a:ext>
            </a:extLst>
          </p:cNvPr>
          <p:cNvSpPr>
            <a:spLocks noGrp="1"/>
          </p:cNvSpPr>
          <p:nvPr>
            <p:ph idx="1"/>
          </p:nvPr>
        </p:nvSpPr>
        <p:spPr>
          <a:xfrm>
            <a:off x="2317609" y="2015053"/>
            <a:ext cx="2028567" cy="998222"/>
          </a:xfrm>
        </p:spPr>
        <p:txBody>
          <a:bodyPr/>
          <a:lstStyle>
            <a:lvl1pPr marL="0" indent="0">
              <a:buFontTx/>
              <a:buNone/>
              <a:defRPr sz="1600" b="1">
                <a:solidFill>
                  <a:schemeClr val="bg1"/>
                </a:solidFill>
                <a:latin typeface="+mj-lt"/>
              </a:defRPr>
            </a:lvl1pPr>
            <a:lvl2pPr marL="0" indent="0">
              <a:spcBef>
                <a:spcPts val="800"/>
              </a:spcBef>
              <a:buFontTx/>
              <a:buNone/>
              <a:tabLst/>
              <a:defRPr sz="1000">
                <a:solidFill>
                  <a:schemeClr val="bg1"/>
                </a:solidFill>
              </a:defRPr>
            </a:lvl2pPr>
            <a:lvl3pPr marL="914400" indent="0">
              <a:buNone/>
              <a:defRPr/>
            </a:lvl3pPr>
          </a:lstStyle>
          <a:p>
            <a:pPr lvl="0"/>
            <a:r>
              <a:rPr lang="fr-FR"/>
              <a:t>Modifier les styles du texte du masque</a:t>
            </a:r>
          </a:p>
          <a:p>
            <a:pPr lvl="1"/>
            <a:r>
              <a:rPr lang="fr-FR"/>
              <a:t>Deuxième niveau</a:t>
            </a:r>
          </a:p>
        </p:txBody>
      </p:sp>
      <p:sp>
        <p:nvSpPr>
          <p:cNvPr id="28" name="Espace réservé du texte 13">
            <a:extLst>
              <a:ext uri="{FF2B5EF4-FFF2-40B4-BE49-F238E27FC236}">
                <a16:creationId xmlns:a16="http://schemas.microsoft.com/office/drawing/2014/main" id="{32091808-29E6-4E40-B9D6-2670669E660C}"/>
              </a:ext>
            </a:extLst>
          </p:cNvPr>
          <p:cNvSpPr>
            <a:spLocks noGrp="1"/>
          </p:cNvSpPr>
          <p:nvPr>
            <p:ph type="body" sz="quarter" idx="14" hasCustomPrompt="1"/>
          </p:nvPr>
        </p:nvSpPr>
        <p:spPr>
          <a:xfrm>
            <a:off x="1679663" y="1998160"/>
            <a:ext cx="404061" cy="313932"/>
          </a:xfrm>
        </p:spPr>
        <p:txBody>
          <a:bodyPr/>
          <a:lstStyle>
            <a:lvl1pPr marL="0" indent="0" algn="r">
              <a:buFontTx/>
              <a:buNone/>
              <a:defRPr sz="1600" b="1">
                <a:solidFill>
                  <a:schemeClr val="bg1"/>
                </a:solidFill>
                <a:latin typeface="+mj-lt"/>
              </a:defRPr>
            </a:lvl1pPr>
          </a:lstStyle>
          <a:p>
            <a:pPr lvl="0"/>
            <a:r>
              <a:rPr lang="fr-FR" dirty="0"/>
              <a:t>1</a:t>
            </a:r>
          </a:p>
        </p:txBody>
      </p:sp>
      <p:sp>
        <p:nvSpPr>
          <p:cNvPr id="29" name="Espace réservé du contenu 2">
            <a:extLst>
              <a:ext uri="{FF2B5EF4-FFF2-40B4-BE49-F238E27FC236}">
                <a16:creationId xmlns:a16="http://schemas.microsoft.com/office/drawing/2014/main" id="{0CD78B00-296A-42CA-B042-F991F1D8933F}"/>
              </a:ext>
            </a:extLst>
          </p:cNvPr>
          <p:cNvSpPr>
            <a:spLocks noGrp="1"/>
          </p:cNvSpPr>
          <p:nvPr>
            <p:ph idx="15"/>
          </p:nvPr>
        </p:nvSpPr>
        <p:spPr>
          <a:xfrm>
            <a:off x="2317609" y="3716385"/>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30" name="Espace réservé du contenu 2">
            <a:extLst>
              <a:ext uri="{FF2B5EF4-FFF2-40B4-BE49-F238E27FC236}">
                <a16:creationId xmlns:a16="http://schemas.microsoft.com/office/drawing/2014/main" id="{285876CF-EB21-403F-8681-1F1708BCA1BE}"/>
              </a:ext>
            </a:extLst>
          </p:cNvPr>
          <p:cNvSpPr>
            <a:spLocks noGrp="1"/>
          </p:cNvSpPr>
          <p:nvPr>
            <p:ph idx="17"/>
          </p:nvPr>
        </p:nvSpPr>
        <p:spPr>
          <a:xfrm>
            <a:off x="5312042" y="201505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31" name="Espace réservé du contenu 2">
            <a:extLst>
              <a:ext uri="{FF2B5EF4-FFF2-40B4-BE49-F238E27FC236}">
                <a16:creationId xmlns:a16="http://schemas.microsoft.com/office/drawing/2014/main" id="{A9513925-56EC-4D38-B7C2-B802DEE166F1}"/>
              </a:ext>
            </a:extLst>
          </p:cNvPr>
          <p:cNvSpPr>
            <a:spLocks noGrp="1"/>
          </p:cNvSpPr>
          <p:nvPr>
            <p:ph idx="19"/>
          </p:nvPr>
        </p:nvSpPr>
        <p:spPr>
          <a:xfrm>
            <a:off x="8306475" y="201505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32" name="Espace réservé du contenu 2">
            <a:extLst>
              <a:ext uri="{FF2B5EF4-FFF2-40B4-BE49-F238E27FC236}">
                <a16:creationId xmlns:a16="http://schemas.microsoft.com/office/drawing/2014/main" id="{C7153CC3-4F59-4984-9E9D-1A4ED566FBA8}"/>
              </a:ext>
            </a:extLst>
          </p:cNvPr>
          <p:cNvSpPr>
            <a:spLocks noGrp="1"/>
          </p:cNvSpPr>
          <p:nvPr>
            <p:ph idx="21"/>
          </p:nvPr>
        </p:nvSpPr>
        <p:spPr>
          <a:xfrm>
            <a:off x="5312042" y="373008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33" name="Espace réservé du contenu 2">
            <a:extLst>
              <a:ext uri="{FF2B5EF4-FFF2-40B4-BE49-F238E27FC236}">
                <a16:creationId xmlns:a16="http://schemas.microsoft.com/office/drawing/2014/main" id="{CF1D5615-4D8F-4E56-8A7F-6F003077AEE2}"/>
              </a:ext>
            </a:extLst>
          </p:cNvPr>
          <p:cNvSpPr>
            <a:spLocks noGrp="1"/>
          </p:cNvSpPr>
          <p:nvPr>
            <p:ph idx="23"/>
          </p:nvPr>
        </p:nvSpPr>
        <p:spPr>
          <a:xfrm>
            <a:off x="8306475" y="373008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34" name="Espace réservé du texte 13">
            <a:extLst>
              <a:ext uri="{FF2B5EF4-FFF2-40B4-BE49-F238E27FC236}">
                <a16:creationId xmlns:a16="http://schemas.microsoft.com/office/drawing/2014/main" id="{113DFBA7-ADD1-4DE9-9159-B2082CD76CEF}"/>
              </a:ext>
            </a:extLst>
          </p:cNvPr>
          <p:cNvSpPr>
            <a:spLocks noGrp="1"/>
          </p:cNvSpPr>
          <p:nvPr>
            <p:ph type="body" sz="quarter" idx="25" hasCustomPrompt="1"/>
          </p:nvPr>
        </p:nvSpPr>
        <p:spPr>
          <a:xfrm>
            <a:off x="4674095" y="1998160"/>
            <a:ext cx="404061" cy="313932"/>
          </a:xfrm>
        </p:spPr>
        <p:txBody>
          <a:bodyPr/>
          <a:lstStyle>
            <a:lvl1pPr marL="0" indent="0" algn="r">
              <a:buFontTx/>
              <a:buNone/>
              <a:defRPr sz="1600" b="1">
                <a:solidFill>
                  <a:schemeClr val="bg1"/>
                </a:solidFill>
                <a:latin typeface="+mj-lt"/>
              </a:defRPr>
            </a:lvl1pPr>
          </a:lstStyle>
          <a:p>
            <a:pPr lvl="0"/>
            <a:r>
              <a:rPr lang="fr-FR" dirty="0"/>
              <a:t>2</a:t>
            </a:r>
          </a:p>
        </p:txBody>
      </p:sp>
      <p:sp>
        <p:nvSpPr>
          <p:cNvPr id="56" name="Espace réservé du texte 13">
            <a:extLst>
              <a:ext uri="{FF2B5EF4-FFF2-40B4-BE49-F238E27FC236}">
                <a16:creationId xmlns:a16="http://schemas.microsoft.com/office/drawing/2014/main" id="{0C08E73A-D694-4805-8941-B8833845D222}"/>
              </a:ext>
            </a:extLst>
          </p:cNvPr>
          <p:cNvSpPr>
            <a:spLocks noGrp="1"/>
          </p:cNvSpPr>
          <p:nvPr>
            <p:ph type="body" sz="quarter" idx="26" hasCustomPrompt="1"/>
          </p:nvPr>
        </p:nvSpPr>
        <p:spPr>
          <a:xfrm>
            <a:off x="7672278" y="1998160"/>
            <a:ext cx="404061" cy="313932"/>
          </a:xfrm>
        </p:spPr>
        <p:txBody>
          <a:bodyPr/>
          <a:lstStyle>
            <a:lvl1pPr marL="0" indent="0" algn="r">
              <a:buFontTx/>
              <a:buNone/>
              <a:defRPr sz="1600" b="1">
                <a:solidFill>
                  <a:schemeClr val="bg1"/>
                </a:solidFill>
                <a:latin typeface="+mj-lt"/>
              </a:defRPr>
            </a:lvl1pPr>
          </a:lstStyle>
          <a:p>
            <a:pPr lvl="0"/>
            <a:r>
              <a:rPr lang="fr-FR" dirty="0"/>
              <a:t>3</a:t>
            </a:r>
          </a:p>
        </p:txBody>
      </p:sp>
      <p:sp>
        <p:nvSpPr>
          <p:cNvPr id="57" name="Espace réservé du texte 13">
            <a:extLst>
              <a:ext uri="{FF2B5EF4-FFF2-40B4-BE49-F238E27FC236}">
                <a16:creationId xmlns:a16="http://schemas.microsoft.com/office/drawing/2014/main" id="{E74E71DA-846B-4CB9-BA58-8BCCEFCC72C1}"/>
              </a:ext>
            </a:extLst>
          </p:cNvPr>
          <p:cNvSpPr>
            <a:spLocks noGrp="1"/>
          </p:cNvSpPr>
          <p:nvPr>
            <p:ph type="body" sz="quarter" idx="27" hasCustomPrompt="1"/>
          </p:nvPr>
        </p:nvSpPr>
        <p:spPr>
          <a:xfrm>
            <a:off x="1679663" y="3699492"/>
            <a:ext cx="404061" cy="313932"/>
          </a:xfrm>
        </p:spPr>
        <p:txBody>
          <a:bodyPr/>
          <a:lstStyle>
            <a:lvl1pPr marL="0" indent="0" algn="r">
              <a:buFontTx/>
              <a:buNone/>
              <a:defRPr sz="1600" b="1">
                <a:solidFill>
                  <a:schemeClr val="bg1"/>
                </a:solidFill>
                <a:latin typeface="+mj-lt"/>
              </a:defRPr>
            </a:lvl1pPr>
          </a:lstStyle>
          <a:p>
            <a:pPr lvl="0"/>
            <a:r>
              <a:rPr lang="fr-FR" dirty="0"/>
              <a:t>4</a:t>
            </a:r>
          </a:p>
        </p:txBody>
      </p:sp>
      <p:sp>
        <p:nvSpPr>
          <p:cNvPr id="58" name="Espace réservé du texte 13">
            <a:extLst>
              <a:ext uri="{FF2B5EF4-FFF2-40B4-BE49-F238E27FC236}">
                <a16:creationId xmlns:a16="http://schemas.microsoft.com/office/drawing/2014/main" id="{86AA6A80-00CF-4C25-AF8F-B5FECAFB908C}"/>
              </a:ext>
            </a:extLst>
          </p:cNvPr>
          <p:cNvSpPr>
            <a:spLocks noGrp="1"/>
          </p:cNvSpPr>
          <p:nvPr>
            <p:ph type="body" sz="quarter" idx="28" hasCustomPrompt="1"/>
          </p:nvPr>
        </p:nvSpPr>
        <p:spPr>
          <a:xfrm>
            <a:off x="4674095" y="3699492"/>
            <a:ext cx="404061" cy="313932"/>
          </a:xfrm>
        </p:spPr>
        <p:txBody>
          <a:bodyPr/>
          <a:lstStyle>
            <a:lvl1pPr marL="0" indent="0" algn="r">
              <a:buFontTx/>
              <a:buNone/>
              <a:defRPr sz="1600" b="1">
                <a:solidFill>
                  <a:schemeClr val="bg1"/>
                </a:solidFill>
                <a:latin typeface="+mj-lt"/>
              </a:defRPr>
            </a:lvl1pPr>
          </a:lstStyle>
          <a:p>
            <a:pPr lvl="0"/>
            <a:r>
              <a:rPr lang="fr-FR" dirty="0"/>
              <a:t>5</a:t>
            </a:r>
          </a:p>
        </p:txBody>
      </p:sp>
      <p:sp>
        <p:nvSpPr>
          <p:cNvPr id="59" name="Espace réservé du texte 13">
            <a:extLst>
              <a:ext uri="{FF2B5EF4-FFF2-40B4-BE49-F238E27FC236}">
                <a16:creationId xmlns:a16="http://schemas.microsoft.com/office/drawing/2014/main" id="{3A3ADD2E-8B8E-4327-87CB-AAB847BB3A0C}"/>
              </a:ext>
            </a:extLst>
          </p:cNvPr>
          <p:cNvSpPr>
            <a:spLocks noGrp="1"/>
          </p:cNvSpPr>
          <p:nvPr>
            <p:ph type="body" sz="quarter" idx="29" hasCustomPrompt="1"/>
          </p:nvPr>
        </p:nvSpPr>
        <p:spPr>
          <a:xfrm>
            <a:off x="7663467" y="3699492"/>
            <a:ext cx="404061" cy="313932"/>
          </a:xfrm>
        </p:spPr>
        <p:txBody>
          <a:bodyPr/>
          <a:lstStyle>
            <a:lvl1pPr marL="0" indent="0" algn="r">
              <a:buFontTx/>
              <a:buNone/>
              <a:defRPr sz="1600" b="1">
                <a:solidFill>
                  <a:schemeClr val="bg1"/>
                </a:solidFill>
                <a:latin typeface="+mj-lt"/>
              </a:defRPr>
            </a:lvl1pPr>
          </a:lstStyle>
          <a:p>
            <a:pPr lvl="0"/>
            <a:r>
              <a:rPr lang="fr-FR" dirty="0"/>
              <a:t>6</a:t>
            </a:r>
          </a:p>
        </p:txBody>
      </p:sp>
    </p:spTree>
    <p:extLst>
      <p:ext uri="{BB962C8B-B14F-4D97-AF65-F5344CB8AC3E}">
        <p14:creationId xmlns:p14="http://schemas.microsoft.com/office/powerpoint/2010/main" val="3752166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SOMMAIRE">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6C97AA82-3C0D-4E20-8725-5EFF612B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 y="301"/>
            <a:ext cx="12191999" cy="6856796"/>
          </a:xfrm>
          <a:prstGeom prst="rect">
            <a:avLst/>
          </a:prstGeom>
          <a:ln>
            <a:solidFill>
              <a:schemeClr val="bg1"/>
            </a:solidFill>
          </a:ln>
        </p:spPr>
      </p:pic>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729946" y="715624"/>
            <a:ext cx="9623854" cy="757130"/>
          </a:xfrm>
        </p:spPr>
        <p:txBody>
          <a:bodyPr>
            <a:spAutoFit/>
          </a:bodyPr>
          <a:lstStyle>
            <a:lvl1pPr>
              <a:defRPr sz="4800">
                <a:solidFill>
                  <a:schemeClr val="bg1"/>
                </a:solidFill>
              </a:defRPr>
            </a:lvl1pPr>
          </a:lstStyle>
          <a:p>
            <a:r>
              <a:rPr lang="fr-FR" dirty="0"/>
              <a:t>sommaire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bg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bg1"/>
                </a:solidFill>
              </a:defRPr>
            </a:lvl1pPr>
          </a:lstStyle>
          <a:p>
            <a:fld id="{2A16FC1A-916E-4F4B-B407-4DF6EC2BAFF6}" type="slidenum">
              <a:rPr lang="fr-FR" smtClean="0"/>
              <a:t>‹N°›</a:t>
            </a:fld>
            <a:endParaRPr lang="fr-FR"/>
          </a:p>
        </p:txBody>
      </p:sp>
      <p:cxnSp>
        <p:nvCxnSpPr>
          <p:cNvPr id="17" name="Connecteur droit 16">
            <a:extLst>
              <a:ext uri="{FF2B5EF4-FFF2-40B4-BE49-F238E27FC236}">
                <a16:creationId xmlns:a16="http://schemas.microsoft.com/office/drawing/2014/main" id="{7C5D6881-EAD3-42B8-A4BD-F66DE78B6A0D}"/>
              </a:ext>
            </a:extLst>
          </p:cNvPr>
          <p:cNvCxnSpPr>
            <a:cxnSpLocks/>
          </p:cNvCxnSpPr>
          <p:nvPr/>
        </p:nvCxnSpPr>
        <p:spPr>
          <a:xfrm>
            <a:off x="2083724"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B3D57B3-E438-46BE-9941-85E53131D094}"/>
              </a:ext>
            </a:extLst>
          </p:cNvPr>
          <p:cNvCxnSpPr>
            <a:cxnSpLocks/>
          </p:cNvCxnSpPr>
          <p:nvPr/>
        </p:nvCxnSpPr>
        <p:spPr>
          <a:xfrm>
            <a:off x="2083724" y="3746921"/>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D2BAB380-FAEF-4DF2-8189-34770C1E29CF}"/>
              </a:ext>
            </a:extLst>
          </p:cNvPr>
          <p:cNvCxnSpPr>
            <a:cxnSpLocks/>
          </p:cNvCxnSpPr>
          <p:nvPr/>
        </p:nvCxnSpPr>
        <p:spPr>
          <a:xfrm>
            <a:off x="5078157"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C7D12DB-6AC8-4888-8115-4103D9CCF2B5}"/>
              </a:ext>
            </a:extLst>
          </p:cNvPr>
          <p:cNvCxnSpPr>
            <a:cxnSpLocks/>
          </p:cNvCxnSpPr>
          <p:nvPr/>
        </p:nvCxnSpPr>
        <p:spPr>
          <a:xfrm>
            <a:off x="8072590" y="204558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6BC2B4D-7300-48D9-8A80-B32E93AE0942}"/>
              </a:ext>
            </a:extLst>
          </p:cNvPr>
          <p:cNvCxnSpPr>
            <a:cxnSpLocks/>
          </p:cNvCxnSpPr>
          <p:nvPr/>
        </p:nvCxnSpPr>
        <p:spPr>
          <a:xfrm>
            <a:off x="5078157" y="376061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83E2DC69-EB17-4ED4-9147-A4BF7D3F0415}"/>
              </a:ext>
            </a:extLst>
          </p:cNvPr>
          <p:cNvCxnSpPr>
            <a:cxnSpLocks/>
          </p:cNvCxnSpPr>
          <p:nvPr/>
        </p:nvCxnSpPr>
        <p:spPr>
          <a:xfrm>
            <a:off x="8072590" y="3760619"/>
            <a:ext cx="0" cy="4023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a16="http://schemas.microsoft.com/office/drawing/2014/main" id="{EA02C6A8-DA6B-47ED-A9B6-7E745D2E3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36" name="Connecteur droit 35">
            <a:extLst>
              <a:ext uri="{FF2B5EF4-FFF2-40B4-BE49-F238E27FC236}">
                <a16:creationId xmlns:a16="http://schemas.microsoft.com/office/drawing/2014/main" id="{321398D2-4A4E-41E6-B8BB-98BC7795BD3B}"/>
              </a:ext>
            </a:extLst>
          </p:cNvPr>
          <p:cNvCxnSpPr>
            <a:cxnSpLocks/>
          </p:cNvCxnSpPr>
          <p:nvPr/>
        </p:nvCxnSpPr>
        <p:spPr>
          <a:xfrm>
            <a:off x="11108192" y="5872964"/>
            <a:ext cx="0" cy="627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Espace réservé du contenu 2">
            <a:extLst>
              <a:ext uri="{FF2B5EF4-FFF2-40B4-BE49-F238E27FC236}">
                <a16:creationId xmlns:a16="http://schemas.microsoft.com/office/drawing/2014/main" id="{2E3F7A23-23F4-40C5-9B11-1ED1E68840CC}"/>
              </a:ext>
            </a:extLst>
          </p:cNvPr>
          <p:cNvSpPr>
            <a:spLocks noGrp="1"/>
          </p:cNvSpPr>
          <p:nvPr>
            <p:ph idx="1"/>
          </p:nvPr>
        </p:nvSpPr>
        <p:spPr>
          <a:xfrm>
            <a:off x="2317609" y="2015053"/>
            <a:ext cx="2028567" cy="998222"/>
          </a:xfrm>
        </p:spPr>
        <p:txBody>
          <a:bodyPr/>
          <a:lstStyle>
            <a:lvl1pPr marL="0" indent="0">
              <a:buFontTx/>
              <a:buNone/>
              <a:defRPr sz="1600" b="1">
                <a:solidFill>
                  <a:schemeClr val="bg1"/>
                </a:solidFill>
                <a:latin typeface="+mj-lt"/>
              </a:defRPr>
            </a:lvl1pPr>
            <a:lvl2pPr marL="0" indent="0">
              <a:spcBef>
                <a:spcPts val="800"/>
              </a:spcBef>
              <a:buFontTx/>
              <a:buNone/>
              <a:tabLst/>
              <a:defRPr sz="1000">
                <a:solidFill>
                  <a:schemeClr val="bg1"/>
                </a:solidFill>
              </a:defRPr>
            </a:lvl2pPr>
            <a:lvl3pPr marL="914400" indent="0">
              <a:buNone/>
              <a:defRPr/>
            </a:lvl3pPr>
          </a:lstStyle>
          <a:p>
            <a:pPr lvl="0"/>
            <a:r>
              <a:rPr lang="fr-FR"/>
              <a:t>Modifier les styles du texte du masque</a:t>
            </a:r>
          </a:p>
          <a:p>
            <a:pPr lvl="1"/>
            <a:r>
              <a:rPr lang="fr-FR"/>
              <a:t>Deuxième niveau</a:t>
            </a:r>
          </a:p>
        </p:txBody>
      </p:sp>
      <p:sp>
        <p:nvSpPr>
          <p:cNvPr id="30" name="Espace réservé du texte 13">
            <a:extLst>
              <a:ext uri="{FF2B5EF4-FFF2-40B4-BE49-F238E27FC236}">
                <a16:creationId xmlns:a16="http://schemas.microsoft.com/office/drawing/2014/main" id="{E4F33024-8809-4200-930D-9259706C9515}"/>
              </a:ext>
            </a:extLst>
          </p:cNvPr>
          <p:cNvSpPr>
            <a:spLocks noGrp="1"/>
          </p:cNvSpPr>
          <p:nvPr>
            <p:ph type="body" sz="quarter" idx="14" hasCustomPrompt="1"/>
          </p:nvPr>
        </p:nvSpPr>
        <p:spPr>
          <a:xfrm>
            <a:off x="1679663" y="1998160"/>
            <a:ext cx="404061" cy="313932"/>
          </a:xfrm>
        </p:spPr>
        <p:txBody>
          <a:bodyPr/>
          <a:lstStyle>
            <a:lvl1pPr marL="0" indent="0" algn="r">
              <a:buFontTx/>
              <a:buNone/>
              <a:defRPr sz="1600" b="1">
                <a:solidFill>
                  <a:schemeClr val="bg1"/>
                </a:solidFill>
                <a:latin typeface="+mj-lt"/>
              </a:defRPr>
            </a:lvl1pPr>
          </a:lstStyle>
          <a:p>
            <a:pPr lvl="0"/>
            <a:r>
              <a:rPr lang="fr-FR" dirty="0"/>
              <a:t>1</a:t>
            </a:r>
          </a:p>
        </p:txBody>
      </p:sp>
      <p:sp>
        <p:nvSpPr>
          <p:cNvPr id="33" name="Espace réservé du contenu 2">
            <a:extLst>
              <a:ext uri="{FF2B5EF4-FFF2-40B4-BE49-F238E27FC236}">
                <a16:creationId xmlns:a16="http://schemas.microsoft.com/office/drawing/2014/main" id="{19742075-0BDD-47F9-A498-5C18EA26997A}"/>
              </a:ext>
            </a:extLst>
          </p:cNvPr>
          <p:cNvSpPr>
            <a:spLocks noGrp="1"/>
          </p:cNvSpPr>
          <p:nvPr>
            <p:ph idx="15"/>
          </p:nvPr>
        </p:nvSpPr>
        <p:spPr>
          <a:xfrm>
            <a:off x="2317609" y="3716385"/>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43" name="Espace réservé du contenu 2">
            <a:extLst>
              <a:ext uri="{FF2B5EF4-FFF2-40B4-BE49-F238E27FC236}">
                <a16:creationId xmlns:a16="http://schemas.microsoft.com/office/drawing/2014/main" id="{5C0EB4A0-234B-425D-B4CE-A6950F4716C9}"/>
              </a:ext>
            </a:extLst>
          </p:cNvPr>
          <p:cNvSpPr>
            <a:spLocks noGrp="1"/>
          </p:cNvSpPr>
          <p:nvPr>
            <p:ph idx="17"/>
          </p:nvPr>
        </p:nvSpPr>
        <p:spPr>
          <a:xfrm>
            <a:off x="5312042" y="201505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44" name="Espace réservé du contenu 2">
            <a:extLst>
              <a:ext uri="{FF2B5EF4-FFF2-40B4-BE49-F238E27FC236}">
                <a16:creationId xmlns:a16="http://schemas.microsoft.com/office/drawing/2014/main" id="{CFA4A099-50A4-44C2-B522-1ECBD489678C}"/>
              </a:ext>
            </a:extLst>
          </p:cNvPr>
          <p:cNvSpPr>
            <a:spLocks noGrp="1"/>
          </p:cNvSpPr>
          <p:nvPr>
            <p:ph idx="19"/>
          </p:nvPr>
        </p:nvSpPr>
        <p:spPr>
          <a:xfrm>
            <a:off x="8306475" y="201505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45" name="Espace réservé du contenu 2">
            <a:extLst>
              <a:ext uri="{FF2B5EF4-FFF2-40B4-BE49-F238E27FC236}">
                <a16:creationId xmlns:a16="http://schemas.microsoft.com/office/drawing/2014/main" id="{54FB7DCA-8ED6-4D72-BBA2-C7228CED21DF}"/>
              </a:ext>
            </a:extLst>
          </p:cNvPr>
          <p:cNvSpPr>
            <a:spLocks noGrp="1"/>
          </p:cNvSpPr>
          <p:nvPr>
            <p:ph idx="21"/>
          </p:nvPr>
        </p:nvSpPr>
        <p:spPr>
          <a:xfrm>
            <a:off x="5312042" y="373008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46" name="Espace réservé du contenu 2">
            <a:extLst>
              <a:ext uri="{FF2B5EF4-FFF2-40B4-BE49-F238E27FC236}">
                <a16:creationId xmlns:a16="http://schemas.microsoft.com/office/drawing/2014/main" id="{475338FF-B830-4C1E-AA8F-7830EB527D6F}"/>
              </a:ext>
            </a:extLst>
          </p:cNvPr>
          <p:cNvSpPr>
            <a:spLocks noGrp="1"/>
          </p:cNvSpPr>
          <p:nvPr>
            <p:ph idx="23"/>
          </p:nvPr>
        </p:nvSpPr>
        <p:spPr>
          <a:xfrm>
            <a:off x="8306475" y="3730083"/>
            <a:ext cx="2028567" cy="998222"/>
          </a:xfrm>
        </p:spPr>
        <p:txBody>
          <a:bodyPr/>
          <a:lstStyle>
            <a:lvl1pPr marL="0" indent="0">
              <a:buFontTx/>
              <a:buNone/>
              <a:defRPr lang="fr-FR" sz="1600" b="1" kern="1200" dirty="0">
                <a:solidFill>
                  <a:schemeClr val="bg1"/>
                </a:solidFill>
                <a:latin typeface="+mj-lt"/>
                <a:ea typeface="+mn-ea"/>
                <a:cs typeface="+mn-cs"/>
              </a:defRPr>
            </a:lvl1pPr>
            <a:lvl2pPr marL="0" indent="0">
              <a:spcBef>
                <a:spcPts val="800"/>
              </a:spcBef>
              <a:buFontTx/>
              <a:buNone/>
              <a:tabLst/>
              <a:defRPr sz="1000">
                <a:solidFill>
                  <a:schemeClr val="bg1"/>
                </a:solidFill>
              </a:defRPr>
            </a:lvl2pPr>
            <a:lvl3pPr marL="914400" indent="0">
              <a:buNone/>
              <a:defRPr/>
            </a:lvl3pPr>
          </a:lstStyle>
          <a:p>
            <a:pPr marL="0" lvl="0" indent="0" algn="l" defTabSz="914400" rtl="0" eaLnBrk="1" latinLnBrk="0" hangingPunct="1">
              <a:lnSpc>
                <a:spcPct val="90000"/>
              </a:lnSpc>
              <a:spcBef>
                <a:spcPts val="1000"/>
              </a:spcBef>
              <a:buFontTx/>
              <a:buNone/>
            </a:pPr>
            <a:r>
              <a:rPr lang="fr-FR"/>
              <a:t>Modifier les styles du texte du masque</a:t>
            </a:r>
          </a:p>
          <a:p>
            <a:pPr marL="0" lvl="1" indent="0" algn="l" defTabSz="914400" rtl="0" eaLnBrk="1" latinLnBrk="0" hangingPunct="1">
              <a:lnSpc>
                <a:spcPct val="90000"/>
              </a:lnSpc>
              <a:spcBef>
                <a:spcPts val="1000"/>
              </a:spcBef>
              <a:buFontTx/>
              <a:buNone/>
            </a:pPr>
            <a:r>
              <a:rPr lang="fr-FR"/>
              <a:t>Deuxième niveau</a:t>
            </a:r>
          </a:p>
        </p:txBody>
      </p:sp>
      <p:sp>
        <p:nvSpPr>
          <p:cNvPr id="47" name="Espace réservé du texte 13">
            <a:extLst>
              <a:ext uri="{FF2B5EF4-FFF2-40B4-BE49-F238E27FC236}">
                <a16:creationId xmlns:a16="http://schemas.microsoft.com/office/drawing/2014/main" id="{EE8BA5E6-3BBB-43C6-8139-20BD727CBA71}"/>
              </a:ext>
            </a:extLst>
          </p:cNvPr>
          <p:cNvSpPr>
            <a:spLocks noGrp="1"/>
          </p:cNvSpPr>
          <p:nvPr>
            <p:ph type="body" sz="quarter" idx="25" hasCustomPrompt="1"/>
          </p:nvPr>
        </p:nvSpPr>
        <p:spPr>
          <a:xfrm>
            <a:off x="4674095" y="1998160"/>
            <a:ext cx="404061" cy="313932"/>
          </a:xfrm>
        </p:spPr>
        <p:txBody>
          <a:bodyPr/>
          <a:lstStyle>
            <a:lvl1pPr marL="0" indent="0" algn="r">
              <a:buFontTx/>
              <a:buNone/>
              <a:defRPr sz="1600" b="1">
                <a:solidFill>
                  <a:schemeClr val="bg1"/>
                </a:solidFill>
                <a:latin typeface="+mj-lt"/>
              </a:defRPr>
            </a:lvl1pPr>
          </a:lstStyle>
          <a:p>
            <a:pPr lvl="0"/>
            <a:r>
              <a:rPr lang="fr-FR" dirty="0"/>
              <a:t>2</a:t>
            </a:r>
          </a:p>
        </p:txBody>
      </p:sp>
      <p:sp>
        <p:nvSpPr>
          <p:cNvPr id="48" name="Espace réservé du texte 13">
            <a:extLst>
              <a:ext uri="{FF2B5EF4-FFF2-40B4-BE49-F238E27FC236}">
                <a16:creationId xmlns:a16="http://schemas.microsoft.com/office/drawing/2014/main" id="{6C6C2CD3-AC25-4E65-9952-67EC3E07237C}"/>
              </a:ext>
            </a:extLst>
          </p:cNvPr>
          <p:cNvSpPr>
            <a:spLocks noGrp="1"/>
          </p:cNvSpPr>
          <p:nvPr>
            <p:ph type="body" sz="quarter" idx="26" hasCustomPrompt="1"/>
          </p:nvPr>
        </p:nvSpPr>
        <p:spPr>
          <a:xfrm>
            <a:off x="7672278" y="1998160"/>
            <a:ext cx="404061" cy="313932"/>
          </a:xfrm>
        </p:spPr>
        <p:txBody>
          <a:bodyPr/>
          <a:lstStyle>
            <a:lvl1pPr marL="0" indent="0" algn="r">
              <a:buFontTx/>
              <a:buNone/>
              <a:defRPr sz="1600" b="1">
                <a:solidFill>
                  <a:schemeClr val="bg1"/>
                </a:solidFill>
                <a:latin typeface="+mj-lt"/>
              </a:defRPr>
            </a:lvl1pPr>
          </a:lstStyle>
          <a:p>
            <a:pPr lvl="0"/>
            <a:r>
              <a:rPr lang="fr-FR" dirty="0"/>
              <a:t>3</a:t>
            </a:r>
          </a:p>
        </p:txBody>
      </p:sp>
      <p:sp>
        <p:nvSpPr>
          <p:cNvPr id="49" name="Espace réservé du texte 13">
            <a:extLst>
              <a:ext uri="{FF2B5EF4-FFF2-40B4-BE49-F238E27FC236}">
                <a16:creationId xmlns:a16="http://schemas.microsoft.com/office/drawing/2014/main" id="{BA73C339-D5AC-4EFD-A0DF-F374AB38F21C}"/>
              </a:ext>
            </a:extLst>
          </p:cNvPr>
          <p:cNvSpPr>
            <a:spLocks noGrp="1"/>
          </p:cNvSpPr>
          <p:nvPr>
            <p:ph type="body" sz="quarter" idx="27" hasCustomPrompt="1"/>
          </p:nvPr>
        </p:nvSpPr>
        <p:spPr>
          <a:xfrm>
            <a:off x="1679663" y="3699492"/>
            <a:ext cx="404061" cy="313932"/>
          </a:xfrm>
        </p:spPr>
        <p:txBody>
          <a:bodyPr/>
          <a:lstStyle>
            <a:lvl1pPr marL="0" indent="0" algn="r">
              <a:buFontTx/>
              <a:buNone/>
              <a:defRPr sz="1600" b="1">
                <a:solidFill>
                  <a:schemeClr val="bg1"/>
                </a:solidFill>
                <a:latin typeface="+mj-lt"/>
              </a:defRPr>
            </a:lvl1pPr>
          </a:lstStyle>
          <a:p>
            <a:pPr lvl="0"/>
            <a:r>
              <a:rPr lang="fr-FR" dirty="0"/>
              <a:t>4</a:t>
            </a:r>
          </a:p>
        </p:txBody>
      </p:sp>
      <p:sp>
        <p:nvSpPr>
          <p:cNvPr id="50" name="Espace réservé du texte 13">
            <a:extLst>
              <a:ext uri="{FF2B5EF4-FFF2-40B4-BE49-F238E27FC236}">
                <a16:creationId xmlns:a16="http://schemas.microsoft.com/office/drawing/2014/main" id="{81506454-487C-4B16-8065-3B610658A0E7}"/>
              </a:ext>
            </a:extLst>
          </p:cNvPr>
          <p:cNvSpPr>
            <a:spLocks noGrp="1"/>
          </p:cNvSpPr>
          <p:nvPr>
            <p:ph type="body" sz="quarter" idx="28" hasCustomPrompt="1"/>
          </p:nvPr>
        </p:nvSpPr>
        <p:spPr>
          <a:xfrm>
            <a:off x="4674095" y="3699492"/>
            <a:ext cx="404061" cy="313932"/>
          </a:xfrm>
        </p:spPr>
        <p:txBody>
          <a:bodyPr/>
          <a:lstStyle>
            <a:lvl1pPr marL="0" indent="0" algn="r">
              <a:buFontTx/>
              <a:buNone/>
              <a:defRPr sz="1600" b="1">
                <a:solidFill>
                  <a:schemeClr val="bg1"/>
                </a:solidFill>
                <a:latin typeface="+mj-lt"/>
              </a:defRPr>
            </a:lvl1pPr>
          </a:lstStyle>
          <a:p>
            <a:pPr lvl="0"/>
            <a:r>
              <a:rPr lang="fr-FR" dirty="0"/>
              <a:t>5</a:t>
            </a:r>
          </a:p>
        </p:txBody>
      </p:sp>
      <p:sp>
        <p:nvSpPr>
          <p:cNvPr id="51" name="Espace réservé du texte 13">
            <a:extLst>
              <a:ext uri="{FF2B5EF4-FFF2-40B4-BE49-F238E27FC236}">
                <a16:creationId xmlns:a16="http://schemas.microsoft.com/office/drawing/2014/main" id="{D1A36865-A089-4DD0-84DA-DE3DA79CB617}"/>
              </a:ext>
            </a:extLst>
          </p:cNvPr>
          <p:cNvSpPr>
            <a:spLocks noGrp="1"/>
          </p:cNvSpPr>
          <p:nvPr>
            <p:ph type="body" sz="quarter" idx="29" hasCustomPrompt="1"/>
          </p:nvPr>
        </p:nvSpPr>
        <p:spPr>
          <a:xfrm>
            <a:off x="7663467" y="3699492"/>
            <a:ext cx="404061" cy="313932"/>
          </a:xfrm>
        </p:spPr>
        <p:txBody>
          <a:bodyPr/>
          <a:lstStyle>
            <a:lvl1pPr marL="0" indent="0" algn="r">
              <a:buFontTx/>
              <a:buNone/>
              <a:defRPr sz="1600" b="1">
                <a:solidFill>
                  <a:schemeClr val="bg1"/>
                </a:solidFill>
                <a:latin typeface="+mj-lt"/>
              </a:defRPr>
            </a:lvl1pPr>
          </a:lstStyle>
          <a:p>
            <a:pPr lvl="0"/>
            <a:r>
              <a:rPr lang="fr-FR" dirty="0"/>
              <a:t>6</a:t>
            </a:r>
          </a:p>
        </p:txBody>
      </p:sp>
    </p:spTree>
    <p:extLst>
      <p:ext uri="{BB962C8B-B14F-4D97-AF65-F5344CB8AC3E}">
        <p14:creationId xmlns:p14="http://schemas.microsoft.com/office/powerpoint/2010/main" val="1691449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01-SOMMAIRE v2">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1729946" y="1825625"/>
            <a:ext cx="9221777" cy="452432"/>
          </a:xfrm>
        </p:spPr>
        <p:txBody>
          <a:bodyPr/>
          <a:lstStyle>
            <a:lvl1pPr marL="174625" indent="-174625">
              <a:spcBef>
                <a:spcPts val="600"/>
              </a:spcBef>
              <a:buFont typeface="+mj-lt"/>
              <a:buAutoNum type="arabicPeriod"/>
              <a:defRPr sz="1400" b="1">
                <a:latin typeface="+mj-lt"/>
              </a:defRPr>
            </a:lvl1pPr>
            <a:lvl2pPr marL="174625" indent="0">
              <a:spcBef>
                <a:spcPts val="0"/>
              </a:spcBef>
              <a:defRPr sz="1200"/>
            </a:lvl2pPr>
            <a:lvl3pPr>
              <a:defRPr sz="1100"/>
            </a:lvl3pPr>
            <a:lvl4pPr>
              <a:defRPr sz="1050"/>
            </a:lvl4pPr>
            <a:lvl5pPr>
              <a:defRPr sz="1050"/>
            </a:lvl5pPr>
          </a:lstStyle>
          <a:p>
            <a:pPr lvl="0"/>
            <a:r>
              <a:rPr lang="fr-FR"/>
              <a:t>Modifier les styles du texte du masque</a:t>
            </a:r>
          </a:p>
          <a:p>
            <a:pPr lvl="1"/>
            <a:r>
              <a:rPr lang="fr-FR"/>
              <a:t>Deuxième niveau</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re 1">
            <a:extLst>
              <a:ext uri="{FF2B5EF4-FFF2-40B4-BE49-F238E27FC236}">
                <a16:creationId xmlns:a16="http://schemas.microsoft.com/office/drawing/2014/main" id="{5481D8E0-EDA1-4442-BEF9-215D1598DFE1}"/>
              </a:ext>
            </a:extLst>
          </p:cNvPr>
          <p:cNvSpPr>
            <a:spLocks noGrp="1"/>
          </p:cNvSpPr>
          <p:nvPr>
            <p:ph type="title" hasCustomPrompt="1"/>
          </p:nvPr>
        </p:nvSpPr>
        <p:spPr>
          <a:xfrm>
            <a:off x="1729946" y="715624"/>
            <a:ext cx="9623854" cy="757130"/>
          </a:xfrm>
        </p:spPr>
        <p:txBody>
          <a:bodyPr>
            <a:spAutoFit/>
          </a:bodyPr>
          <a:lstStyle>
            <a:lvl1pPr>
              <a:defRPr sz="4800"/>
            </a:lvl1pPr>
          </a:lstStyle>
          <a:p>
            <a:r>
              <a:rPr lang="fr-FR" dirty="0"/>
              <a:t>sommaire</a:t>
            </a:r>
          </a:p>
        </p:txBody>
      </p:sp>
    </p:spTree>
    <p:extLst>
      <p:ext uri="{BB962C8B-B14F-4D97-AF65-F5344CB8AC3E}">
        <p14:creationId xmlns:p14="http://schemas.microsoft.com/office/powerpoint/2010/main" val="1751849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02-SOMMAIRE v2">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FAC038C3-EC03-4181-8B92-39698FAB8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4" name="Rectangle 3">
            <a:extLst>
              <a:ext uri="{FF2B5EF4-FFF2-40B4-BE49-F238E27FC236}">
                <a16:creationId xmlns:a16="http://schemas.microsoft.com/office/drawing/2014/main" id="{9976ABDC-5F08-4A58-869E-4007B6EDAF83}"/>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729946" y="715624"/>
            <a:ext cx="9623854" cy="757130"/>
          </a:xfrm>
        </p:spPr>
        <p:txBody>
          <a:bodyPr>
            <a:spAutoFit/>
          </a:bodyPr>
          <a:lstStyle>
            <a:lvl1pPr>
              <a:defRPr sz="4800">
                <a:solidFill>
                  <a:srgbClr val="2897A1"/>
                </a:solidFill>
              </a:defRPr>
            </a:lvl1pPr>
          </a:lstStyle>
          <a:p>
            <a:r>
              <a:rPr lang="fr-FR" dirty="0"/>
              <a:t>sommaire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tx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tx1"/>
                </a:solidFill>
              </a:defRPr>
            </a:lvl1pPr>
          </a:lstStyle>
          <a:p>
            <a:fld id="{2A16FC1A-916E-4F4B-B407-4DF6EC2BAFF6}" type="slidenum">
              <a:rPr lang="fr-FR" smtClean="0"/>
              <a:t>‹N°›</a:t>
            </a:fld>
            <a:endParaRPr lang="fr-FR"/>
          </a:p>
        </p:txBody>
      </p:sp>
      <p:pic>
        <p:nvPicPr>
          <p:cNvPr id="35" name="Image 34">
            <a:extLst>
              <a:ext uri="{FF2B5EF4-FFF2-40B4-BE49-F238E27FC236}">
                <a16:creationId xmlns:a16="http://schemas.microsoft.com/office/drawing/2014/main" id="{EA02C6A8-DA6B-47ED-A9B6-7E745D2E3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36" name="Connecteur droit 35">
            <a:extLst>
              <a:ext uri="{FF2B5EF4-FFF2-40B4-BE49-F238E27FC236}">
                <a16:creationId xmlns:a16="http://schemas.microsoft.com/office/drawing/2014/main" id="{321398D2-4A4E-41E6-B8BB-98BC7795BD3B}"/>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Espace réservé du contenu 2">
            <a:extLst>
              <a:ext uri="{FF2B5EF4-FFF2-40B4-BE49-F238E27FC236}">
                <a16:creationId xmlns:a16="http://schemas.microsoft.com/office/drawing/2014/main" id="{66B22632-F88A-4710-B3EA-6B9D2E59D007}"/>
              </a:ext>
            </a:extLst>
          </p:cNvPr>
          <p:cNvSpPr>
            <a:spLocks noGrp="1"/>
          </p:cNvSpPr>
          <p:nvPr>
            <p:ph idx="1"/>
          </p:nvPr>
        </p:nvSpPr>
        <p:spPr>
          <a:xfrm>
            <a:off x="1729946" y="1825625"/>
            <a:ext cx="9221777" cy="452432"/>
          </a:xfrm>
        </p:spPr>
        <p:txBody>
          <a:bodyPr/>
          <a:lstStyle>
            <a:lvl1pPr marL="174625" indent="-174625">
              <a:spcBef>
                <a:spcPts val="600"/>
              </a:spcBef>
              <a:buFont typeface="+mj-lt"/>
              <a:buAutoNum type="arabicPeriod"/>
              <a:defRPr sz="1400" b="1">
                <a:solidFill>
                  <a:schemeClr val="bg1"/>
                </a:solidFill>
                <a:latin typeface="+mj-lt"/>
              </a:defRPr>
            </a:lvl1pPr>
            <a:lvl2pPr marL="174625" indent="0">
              <a:spcBef>
                <a:spcPts val="0"/>
              </a:spcBef>
              <a:defRPr sz="1200">
                <a:solidFill>
                  <a:schemeClr val="bg1"/>
                </a:solidFill>
              </a:defRPr>
            </a:lvl2pPr>
            <a:lvl3pPr>
              <a:defRPr sz="1100"/>
            </a:lvl3pPr>
            <a:lvl4pPr>
              <a:defRPr sz="1050"/>
            </a:lvl4pPr>
            <a:lvl5pPr>
              <a:defRPr sz="1050"/>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3308235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03-SOMMAIRE v2">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6C97AA82-3C0D-4E20-8725-5EFF612B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 y="301"/>
            <a:ext cx="12191999" cy="6856796"/>
          </a:xfrm>
          <a:prstGeom prst="rect">
            <a:avLst/>
          </a:prstGeom>
          <a:ln>
            <a:solidFill>
              <a:schemeClr val="bg1"/>
            </a:solidFill>
          </a:ln>
        </p:spPr>
      </p:pic>
      <p:sp>
        <p:nvSpPr>
          <p:cNvPr id="2" name="Titre 1">
            <a:extLst>
              <a:ext uri="{FF2B5EF4-FFF2-40B4-BE49-F238E27FC236}">
                <a16:creationId xmlns:a16="http://schemas.microsoft.com/office/drawing/2014/main" id="{4E546F6A-82CA-4E69-A031-DBE5EA5EE0A0}"/>
              </a:ext>
            </a:extLst>
          </p:cNvPr>
          <p:cNvSpPr>
            <a:spLocks noGrp="1"/>
          </p:cNvSpPr>
          <p:nvPr>
            <p:ph type="title" hasCustomPrompt="1"/>
          </p:nvPr>
        </p:nvSpPr>
        <p:spPr>
          <a:xfrm>
            <a:off x="1729946" y="715624"/>
            <a:ext cx="9623854" cy="757130"/>
          </a:xfrm>
        </p:spPr>
        <p:txBody>
          <a:bodyPr>
            <a:spAutoFit/>
          </a:bodyPr>
          <a:lstStyle>
            <a:lvl1pPr>
              <a:defRPr sz="4800">
                <a:solidFill>
                  <a:schemeClr val="bg1"/>
                </a:solidFill>
              </a:defRPr>
            </a:lvl1pPr>
          </a:lstStyle>
          <a:p>
            <a:r>
              <a:rPr lang="fr-FR" dirty="0"/>
              <a:t>sommaire</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solidFill>
                  <a:schemeClr val="bg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lvl1pPr>
              <a:defRPr>
                <a:solidFill>
                  <a:schemeClr val="bg1"/>
                </a:solidFill>
              </a:defRPr>
            </a:lvl1pPr>
          </a:lstStyle>
          <a:p>
            <a:fld id="{2A16FC1A-916E-4F4B-B407-4DF6EC2BAFF6}" type="slidenum">
              <a:rPr lang="fr-FR" smtClean="0"/>
              <a:t>‹N°›</a:t>
            </a:fld>
            <a:endParaRPr lang="fr-FR"/>
          </a:p>
        </p:txBody>
      </p:sp>
      <p:pic>
        <p:nvPicPr>
          <p:cNvPr id="35" name="Image 34">
            <a:extLst>
              <a:ext uri="{FF2B5EF4-FFF2-40B4-BE49-F238E27FC236}">
                <a16:creationId xmlns:a16="http://schemas.microsoft.com/office/drawing/2014/main" id="{EA02C6A8-DA6B-47ED-A9B6-7E745D2E3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cxnSp>
        <p:nvCxnSpPr>
          <p:cNvPr id="36" name="Connecteur droit 35">
            <a:extLst>
              <a:ext uri="{FF2B5EF4-FFF2-40B4-BE49-F238E27FC236}">
                <a16:creationId xmlns:a16="http://schemas.microsoft.com/office/drawing/2014/main" id="{321398D2-4A4E-41E6-B8BB-98BC7795BD3B}"/>
              </a:ext>
            </a:extLst>
          </p:cNvPr>
          <p:cNvCxnSpPr>
            <a:cxnSpLocks/>
          </p:cNvCxnSpPr>
          <p:nvPr/>
        </p:nvCxnSpPr>
        <p:spPr>
          <a:xfrm>
            <a:off x="11108192" y="5872964"/>
            <a:ext cx="0" cy="627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space réservé du contenu 2">
            <a:extLst>
              <a:ext uri="{FF2B5EF4-FFF2-40B4-BE49-F238E27FC236}">
                <a16:creationId xmlns:a16="http://schemas.microsoft.com/office/drawing/2014/main" id="{A22C7448-3712-4D9F-80B4-44DD560E4C99}"/>
              </a:ext>
            </a:extLst>
          </p:cNvPr>
          <p:cNvSpPr>
            <a:spLocks noGrp="1"/>
          </p:cNvSpPr>
          <p:nvPr>
            <p:ph idx="1"/>
          </p:nvPr>
        </p:nvSpPr>
        <p:spPr>
          <a:xfrm>
            <a:off x="1729946" y="1825625"/>
            <a:ext cx="9221777" cy="452432"/>
          </a:xfrm>
        </p:spPr>
        <p:txBody>
          <a:bodyPr/>
          <a:lstStyle>
            <a:lvl1pPr marL="174625" indent="-174625">
              <a:spcBef>
                <a:spcPts val="600"/>
              </a:spcBef>
              <a:buFont typeface="+mj-lt"/>
              <a:buAutoNum type="arabicPeriod"/>
              <a:defRPr sz="1400" b="1">
                <a:solidFill>
                  <a:schemeClr val="bg1"/>
                </a:solidFill>
                <a:latin typeface="+mj-lt"/>
              </a:defRPr>
            </a:lvl1pPr>
            <a:lvl2pPr marL="174625" indent="0">
              <a:spcBef>
                <a:spcPts val="0"/>
              </a:spcBef>
              <a:defRPr sz="1200">
                <a:solidFill>
                  <a:schemeClr val="bg1"/>
                </a:solidFill>
              </a:defRPr>
            </a:lvl2pPr>
            <a:lvl3pPr>
              <a:defRPr sz="1100"/>
            </a:lvl3pPr>
            <a:lvl4pPr>
              <a:defRPr sz="1050"/>
            </a:lvl4pPr>
            <a:lvl5pPr>
              <a:defRPr sz="1050"/>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24968265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09AC229-F659-471C-A745-8DBEE5115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17" name="Image 16">
            <a:extLst>
              <a:ext uri="{FF2B5EF4-FFF2-40B4-BE49-F238E27FC236}">
                <a16:creationId xmlns:a16="http://schemas.microsoft.com/office/drawing/2014/main" id="{964F51F1-2AB3-4400-B138-0B120AB60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2" name="Titre 1">
            <a:extLst>
              <a:ext uri="{FF2B5EF4-FFF2-40B4-BE49-F238E27FC236}">
                <a16:creationId xmlns:a16="http://schemas.microsoft.com/office/drawing/2014/main" id="{459A451B-2134-4BAC-8761-9FDB2F7C31FF}"/>
              </a:ext>
            </a:extLst>
          </p:cNvPr>
          <p:cNvSpPr>
            <a:spLocks noGrp="1"/>
          </p:cNvSpPr>
          <p:nvPr>
            <p:ph type="title"/>
          </p:nvPr>
        </p:nvSpPr>
        <p:spPr>
          <a:xfrm>
            <a:off x="3207434" y="1903753"/>
            <a:ext cx="7744289" cy="907941"/>
          </a:xfrm>
        </p:spPr>
        <p:txBody>
          <a:bodyPr wrap="square" anchor="t" anchorCtr="0">
            <a:spAutoFit/>
          </a:bodyPr>
          <a:lstStyle>
            <a:lvl1pPr>
              <a:lnSpc>
                <a:spcPct val="100000"/>
              </a:lnSpc>
              <a:defRPr sz="5300">
                <a:latin typeface="+mj-lt"/>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5C4DA5CE-C8C9-4E77-BE2A-A8601467C335}"/>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78E58C5A-F448-4F81-B1E1-1BB7FA21F1B8}"/>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1" name="Espace réservé du texte 10">
            <a:extLst>
              <a:ext uri="{FF2B5EF4-FFF2-40B4-BE49-F238E27FC236}">
                <a16:creationId xmlns:a16="http://schemas.microsoft.com/office/drawing/2014/main" id="{27FF46EA-87D9-4E1A-ADDC-5AED07DDFC26}"/>
              </a:ext>
            </a:extLst>
          </p:cNvPr>
          <p:cNvSpPr>
            <a:spLocks noGrp="1"/>
          </p:cNvSpPr>
          <p:nvPr>
            <p:ph type="body" sz="quarter" idx="13" hasCustomPrompt="1"/>
          </p:nvPr>
        </p:nvSpPr>
        <p:spPr>
          <a:xfrm>
            <a:off x="0" y="1823168"/>
            <a:ext cx="2701169" cy="2059025"/>
          </a:xfrm>
        </p:spPr>
        <p:txBody>
          <a:bodyPr/>
          <a:lstStyle>
            <a:lvl1pPr marL="0" indent="0" algn="r">
              <a:buFontTx/>
              <a:buNone/>
              <a:defRPr sz="14200" b="1">
                <a:latin typeface="+mj-lt"/>
              </a:defRPr>
            </a:lvl1pPr>
          </a:lstStyle>
          <a:p>
            <a:pPr lvl="0"/>
            <a:r>
              <a:rPr lang="fr-FR" dirty="0"/>
              <a:t>N°</a:t>
            </a:r>
          </a:p>
        </p:txBody>
      </p:sp>
      <p:cxnSp>
        <p:nvCxnSpPr>
          <p:cNvPr id="15" name="Connecteur droit 14">
            <a:extLst>
              <a:ext uri="{FF2B5EF4-FFF2-40B4-BE49-F238E27FC236}">
                <a16:creationId xmlns:a16="http://schemas.microsoft.com/office/drawing/2014/main" id="{52F1DC73-69F7-4F23-A876-1BBC7C1A912E}"/>
              </a:ext>
            </a:extLst>
          </p:cNvPr>
          <p:cNvCxnSpPr/>
          <p:nvPr/>
        </p:nvCxnSpPr>
        <p:spPr>
          <a:xfrm>
            <a:off x="2930623" y="1195754"/>
            <a:ext cx="0" cy="2233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E0225E6-1313-4AFE-BCDF-235550828397}"/>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1598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9C3DB-5F0A-4FA5-BF04-F1C7753BEBE0}"/>
              </a:ext>
            </a:extLst>
          </p:cNvPr>
          <p:cNvSpPr/>
          <p:nvPr/>
        </p:nvSpPr>
        <p:spPr>
          <a:xfrm>
            <a:off x="0" y="0"/>
            <a:ext cx="12192000" cy="5580376"/>
          </a:xfrm>
          <a:prstGeom prst="rect">
            <a:avLst/>
          </a:prstGeom>
          <a:solidFill>
            <a:srgbClr val="8DC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F09AC229-F659-471C-A745-8DBEE5115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17" name="Image 16">
            <a:extLst>
              <a:ext uri="{FF2B5EF4-FFF2-40B4-BE49-F238E27FC236}">
                <a16:creationId xmlns:a16="http://schemas.microsoft.com/office/drawing/2014/main" id="{964F51F1-2AB3-4400-B138-0B120AB60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2" name="Titre 1">
            <a:extLst>
              <a:ext uri="{FF2B5EF4-FFF2-40B4-BE49-F238E27FC236}">
                <a16:creationId xmlns:a16="http://schemas.microsoft.com/office/drawing/2014/main" id="{459A451B-2134-4BAC-8761-9FDB2F7C31FF}"/>
              </a:ext>
            </a:extLst>
          </p:cNvPr>
          <p:cNvSpPr>
            <a:spLocks noGrp="1"/>
          </p:cNvSpPr>
          <p:nvPr>
            <p:ph type="title"/>
          </p:nvPr>
        </p:nvSpPr>
        <p:spPr>
          <a:xfrm>
            <a:off x="3207434" y="1903753"/>
            <a:ext cx="7744289" cy="907941"/>
          </a:xfrm>
        </p:spPr>
        <p:txBody>
          <a:bodyPr wrap="square" anchor="t" anchorCtr="0">
            <a:spAutoFit/>
          </a:bodyPr>
          <a:lstStyle>
            <a:lvl1pPr>
              <a:lnSpc>
                <a:spcPct val="100000"/>
              </a:lnSpc>
              <a:defRPr sz="5300">
                <a:latin typeface="+mj-lt"/>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5C4DA5CE-C8C9-4E77-BE2A-A8601467C335}"/>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78E58C5A-F448-4F81-B1E1-1BB7FA21F1B8}"/>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1" name="Espace réservé du texte 10">
            <a:extLst>
              <a:ext uri="{FF2B5EF4-FFF2-40B4-BE49-F238E27FC236}">
                <a16:creationId xmlns:a16="http://schemas.microsoft.com/office/drawing/2014/main" id="{27FF46EA-87D9-4E1A-ADDC-5AED07DDFC26}"/>
              </a:ext>
            </a:extLst>
          </p:cNvPr>
          <p:cNvSpPr>
            <a:spLocks noGrp="1"/>
          </p:cNvSpPr>
          <p:nvPr>
            <p:ph type="body" sz="quarter" idx="13" hasCustomPrompt="1"/>
          </p:nvPr>
        </p:nvSpPr>
        <p:spPr>
          <a:xfrm>
            <a:off x="0" y="1823168"/>
            <a:ext cx="2701169" cy="2059025"/>
          </a:xfrm>
        </p:spPr>
        <p:txBody>
          <a:bodyPr/>
          <a:lstStyle>
            <a:lvl1pPr marL="0" indent="0" algn="r">
              <a:buFontTx/>
              <a:buNone/>
              <a:defRPr sz="14200" b="1">
                <a:latin typeface="+mj-lt"/>
              </a:defRPr>
            </a:lvl1pPr>
          </a:lstStyle>
          <a:p>
            <a:pPr lvl="0"/>
            <a:r>
              <a:rPr lang="fr-FR" dirty="0"/>
              <a:t>N°</a:t>
            </a:r>
          </a:p>
        </p:txBody>
      </p:sp>
      <p:cxnSp>
        <p:nvCxnSpPr>
          <p:cNvPr id="15" name="Connecteur droit 14">
            <a:extLst>
              <a:ext uri="{FF2B5EF4-FFF2-40B4-BE49-F238E27FC236}">
                <a16:creationId xmlns:a16="http://schemas.microsoft.com/office/drawing/2014/main" id="{52F1DC73-69F7-4F23-A876-1BBC7C1A912E}"/>
              </a:ext>
            </a:extLst>
          </p:cNvPr>
          <p:cNvCxnSpPr/>
          <p:nvPr/>
        </p:nvCxnSpPr>
        <p:spPr>
          <a:xfrm>
            <a:off x="2930623" y="1195754"/>
            <a:ext cx="0" cy="2233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E0225E6-1313-4AFE-BCDF-235550828397}"/>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78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Titre de section">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09AC229-F659-471C-A745-8DBEE5115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2" name="Rectangle 11">
            <a:extLst>
              <a:ext uri="{FF2B5EF4-FFF2-40B4-BE49-F238E27FC236}">
                <a16:creationId xmlns:a16="http://schemas.microsoft.com/office/drawing/2014/main" id="{C845ABE9-A5F1-4A59-AB4B-145BECC861CF}"/>
              </a:ext>
            </a:extLst>
          </p:cNvPr>
          <p:cNvSpPr/>
          <p:nvPr/>
        </p:nvSpPr>
        <p:spPr>
          <a:xfrm>
            <a:off x="-535" y="-1"/>
            <a:ext cx="12191999"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964F51F1-2AB3-4400-B138-0B120AB60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2" name="Titre 1">
            <a:extLst>
              <a:ext uri="{FF2B5EF4-FFF2-40B4-BE49-F238E27FC236}">
                <a16:creationId xmlns:a16="http://schemas.microsoft.com/office/drawing/2014/main" id="{459A451B-2134-4BAC-8761-9FDB2F7C31FF}"/>
              </a:ext>
            </a:extLst>
          </p:cNvPr>
          <p:cNvSpPr>
            <a:spLocks noGrp="1"/>
          </p:cNvSpPr>
          <p:nvPr>
            <p:ph type="title"/>
          </p:nvPr>
        </p:nvSpPr>
        <p:spPr>
          <a:xfrm>
            <a:off x="3207434" y="1903753"/>
            <a:ext cx="7744289" cy="907941"/>
          </a:xfrm>
        </p:spPr>
        <p:txBody>
          <a:bodyPr wrap="square" anchor="t" anchorCtr="0">
            <a:spAutoFit/>
          </a:bodyPr>
          <a:lstStyle>
            <a:lvl1pPr>
              <a:lnSpc>
                <a:spcPct val="100000"/>
              </a:lnSpc>
              <a:defRPr sz="5300">
                <a:solidFill>
                  <a:schemeClr val="bg1"/>
                </a:solidFill>
                <a:latin typeface="+mj-lt"/>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5C4DA5CE-C8C9-4E77-BE2A-A8601467C335}"/>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78E58C5A-F448-4F81-B1E1-1BB7FA21F1B8}"/>
              </a:ext>
            </a:extLst>
          </p:cNvPr>
          <p:cNvSpPr>
            <a:spLocks noGrp="1"/>
          </p:cNvSpPr>
          <p:nvPr>
            <p:ph type="sldNum" sz="quarter" idx="12"/>
          </p:nvPr>
        </p:nvSpPr>
        <p:spPr/>
        <p:txBody>
          <a:bodyPr/>
          <a:lstStyle/>
          <a:p>
            <a:fld id="{2A16FC1A-916E-4F4B-B407-4DF6EC2BAFF6}" type="slidenum">
              <a:rPr lang="fr-FR" smtClean="0"/>
              <a:t>‹N°›</a:t>
            </a:fld>
            <a:endParaRPr lang="fr-FR"/>
          </a:p>
        </p:txBody>
      </p:sp>
      <p:sp>
        <p:nvSpPr>
          <p:cNvPr id="11" name="Espace réservé du texte 10">
            <a:extLst>
              <a:ext uri="{FF2B5EF4-FFF2-40B4-BE49-F238E27FC236}">
                <a16:creationId xmlns:a16="http://schemas.microsoft.com/office/drawing/2014/main" id="{27FF46EA-87D9-4E1A-ADDC-5AED07DDFC26}"/>
              </a:ext>
            </a:extLst>
          </p:cNvPr>
          <p:cNvSpPr>
            <a:spLocks noGrp="1"/>
          </p:cNvSpPr>
          <p:nvPr>
            <p:ph type="body" sz="quarter" idx="13" hasCustomPrompt="1"/>
          </p:nvPr>
        </p:nvSpPr>
        <p:spPr>
          <a:xfrm>
            <a:off x="0" y="1823168"/>
            <a:ext cx="2701169" cy="2059025"/>
          </a:xfrm>
        </p:spPr>
        <p:txBody>
          <a:bodyPr/>
          <a:lstStyle>
            <a:lvl1pPr marL="0" indent="0" algn="r">
              <a:buFontTx/>
              <a:buNone/>
              <a:defRPr sz="14200" b="1">
                <a:solidFill>
                  <a:schemeClr val="accent2"/>
                </a:solidFill>
                <a:latin typeface="+mj-lt"/>
              </a:defRPr>
            </a:lvl1pPr>
          </a:lstStyle>
          <a:p>
            <a:pPr lvl="0"/>
            <a:r>
              <a:rPr lang="fr-FR" dirty="0"/>
              <a:t>N°</a:t>
            </a:r>
          </a:p>
        </p:txBody>
      </p:sp>
      <p:cxnSp>
        <p:nvCxnSpPr>
          <p:cNvPr id="15" name="Connecteur droit 14">
            <a:extLst>
              <a:ext uri="{FF2B5EF4-FFF2-40B4-BE49-F238E27FC236}">
                <a16:creationId xmlns:a16="http://schemas.microsoft.com/office/drawing/2014/main" id="{52F1DC73-69F7-4F23-A876-1BBC7C1A912E}"/>
              </a:ext>
            </a:extLst>
          </p:cNvPr>
          <p:cNvCxnSpPr/>
          <p:nvPr/>
        </p:nvCxnSpPr>
        <p:spPr>
          <a:xfrm>
            <a:off x="2930623" y="1195754"/>
            <a:ext cx="0" cy="22332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E0225E6-1313-4AFE-BCDF-235550828397}"/>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7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48125C4-79C1-4DD4-85BD-DABE5914066B}" type="datetimeFigureOut">
              <a:rPr lang="fr-FR"/>
              <a:pPr>
                <a:defRPr/>
              </a:pPr>
              <a:t>27/09/2024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06C734A-2E18-4CB5-92E7-19C3243DCF4C}" type="slidenum">
              <a:rPr lang="fr-FR"/>
              <a:pPr>
                <a:defRPr/>
              </a:pPr>
              <a:t>‹N°›</a:t>
            </a:fld>
            <a:endParaRPr lang="fr-FR"/>
          </a:p>
        </p:txBody>
      </p:sp>
    </p:spTree>
    <p:extLst>
      <p:ext uri="{BB962C8B-B14F-4D97-AF65-F5344CB8AC3E}">
        <p14:creationId xmlns:p14="http://schemas.microsoft.com/office/powerpoint/2010/main" val="9175647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0402EA3-99AC-46D9-A455-7EE5252F7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 y="-14826"/>
            <a:ext cx="12219432" cy="6872224"/>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5483729" y="2163698"/>
            <a:ext cx="5341969" cy="2419124"/>
          </a:xfrm>
        </p:spPr>
        <p:txBody>
          <a:bodyPr wrap="square" lIns="0" rIns="0" anchor="b">
            <a:spAutoFit/>
          </a:bodyPr>
          <a:lstStyle>
            <a:lvl1pPr algn="r">
              <a:lnSpc>
                <a:spcPct val="90000"/>
              </a:lnSpc>
              <a:defRPr sz="5600" cap="all" baseline="0"/>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5483729" y="4738596"/>
            <a:ext cx="5341925" cy="384721"/>
          </a:xfrm>
        </p:spPr>
        <p:txBody>
          <a:bodyPr wrap="square" lIns="0" rIns="0">
            <a:spAutoFit/>
          </a:bodyPr>
          <a:lstStyle>
            <a:lvl1pPr marL="0" indent="0" algn="r">
              <a:lnSpc>
                <a:spcPct val="100000"/>
              </a:lnSpc>
              <a:spcBef>
                <a:spcPts val="0"/>
              </a:spcBef>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96" y="1897242"/>
            <a:ext cx="2637376" cy="3012003"/>
          </a:xfrm>
          <a:prstGeom prst="rect">
            <a:avLst/>
          </a:prstGeom>
        </p:spPr>
      </p:pic>
    </p:spTree>
    <p:extLst>
      <p:ext uri="{BB962C8B-B14F-4D97-AF65-F5344CB8AC3E}">
        <p14:creationId xmlns:p14="http://schemas.microsoft.com/office/powerpoint/2010/main" val="338707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4_Diapositive de titr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0402EA3-99AC-46D9-A455-7EE5252F7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 y="-14826"/>
            <a:ext cx="12219432" cy="6872224"/>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5483729" y="2163698"/>
            <a:ext cx="5341969" cy="2419124"/>
          </a:xfrm>
        </p:spPr>
        <p:txBody>
          <a:bodyPr wrap="square" lIns="0" rIns="0" anchor="b">
            <a:spAutoFit/>
          </a:bodyPr>
          <a:lstStyle>
            <a:lvl1pPr algn="r">
              <a:lnSpc>
                <a:spcPct val="90000"/>
              </a:lnSpc>
              <a:defRPr sz="5600" cap="all" baseline="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5483729" y="4738596"/>
            <a:ext cx="5341925" cy="384721"/>
          </a:xfrm>
        </p:spPr>
        <p:txBody>
          <a:bodyPr wrap="square" lIns="0" rIns="0">
            <a:spAutoFit/>
          </a:bodyPr>
          <a:lstStyle>
            <a:lvl1pPr marL="0" indent="0" algn="r">
              <a:lnSpc>
                <a:spcPct val="100000"/>
              </a:lnSpc>
              <a:spcBef>
                <a:spcPts val="0"/>
              </a:spcBef>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96" y="1897242"/>
            <a:ext cx="2637376" cy="3012003"/>
          </a:xfrm>
          <a:prstGeom prst="rect">
            <a:avLst/>
          </a:prstGeom>
        </p:spPr>
      </p:pic>
    </p:spTree>
    <p:extLst>
      <p:ext uri="{BB962C8B-B14F-4D97-AF65-F5344CB8AC3E}">
        <p14:creationId xmlns:p14="http://schemas.microsoft.com/office/powerpoint/2010/main" val="17934250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218EA2-C0A3-4801-B268-8C1564DAB98D}"/>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F7C0FF52-5406-4A41-9DA3-7CB990EA3898}"/>
              </a:ext>
            </a:extLst>
          </p:cNvPr>
          <p:cNvSpPr/>
          <p:nvPr/>
        </p:nvSpPr>
        <p:spPr>
          <a:xfrm>
            <a:off x="4902505" y="561859"/>
            <a:ext cx="6720289" cy="5727519"/>
          </a:xfrm>
          <a:prstGeom prst="rect">
            <a:avLst/>
          </a:prstGeom>
          <a:solidFill>
            <a:srgbClr val="BCD3E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5483729" y="2163698"/>
            <a:ext cx="5341969" cy="2419124"/>
          </a:xfrm>
        </p:spPr>
        <p:txBody>
          <a:bodyPr wrap="square" lIns="0" rIns="0" anchor="b">
            <a:spAutoFit/>
          </a:bodyPr>
          <a:lstStyle>
            <a:lvl1pPr algn="r">
              <a:lnSpc>
                <a:spcPct val="90000"/>
              </a:lnSpc>
              <a:defRPr sz="5600" cap="all" baseline="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5483729" y="4738596"/>
            <a:ext cx="5341925" cy="384721"/>
          </a:xfrm>
        </p:spPr>
        <p:txBody>
          <a:bodyPr wrap="square" lIns="0" rIns="0">
            <a:spAutoFit/>
          </a:bodyPr>
          <a:lstStyle>
            <a:lvl1pPr marL="0" indent="0" algn="r">
              <a:lnSpc>
                <a:spcPct val="100000"/>
              </a:lnSpc>
              <a:spcBef>
                <a:spcPts val="0"/>
              </a:spcBef>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796" y="1897242"/>
            <a:ext cx="2637376" cy="3012003"/>
          </a:xfrm>
          <a:prstGeom prst="rect">
            <a:avLst/>
          </a:prstGeom>
        </p:spPr>
      </p:pic>
    </p:spTree>
    <p:extLst>
      <p:ext uri="{BB962C8B-B14F-4D97-AF65-F5344CB8AC3E}">
        <p14:creationId xmlns:p14="http://schemas.microsoft.com/office/powerpoint/2010/main" val="29308863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7A8C6D7-076F-4130-94EC-957336986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2491741" y="3274461"/>
            <a:ext cx="8333958" cy="1837426"/>
          </a:xfrm>
        </p:spPr>
        <p:txBody>
          <a:bodyPr wrap="square" lIns="0" rIns="0" anchor="b">
            <a:spAutoFit/>
          </a:bodyPr>
          <a:lstStyle>
            <a:lvl1pPr algn="r">
              <a:lnSpc>
                <a:spcPct val="90000"/>
              </a:lnSpc>
              <a:defRPr sz="6300" cap="all" baseline="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2400301" y="5111887"/>
            <a:ext cx="8425354" cy="430887"/>
          </a:xfrm>
        </p:spPr>
        <p:txBody>
          <a:bodyPr wrap="square" lIns="0" rIns="0">
            <a:spAutoFit/>
          </a:bodyPr>
          <a:lstStyle>
            <a:lvl1pPr marL="0" indent="0" algn="r">
              <a:lnSpc>
                <a:spcPct val="10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22" y="543488"/>
            <a:ext cx="1292347" cy="1475919"/>
          </a:xfrm>
          <a:prstGeom prst="rect">
            <a:avLst/>
          </a:prstGeom>
        </p:spPr>
      </p:pic>
      <p:sp>
        <p:nvSpPr>
          <p:cNvPr id="7" name="Espace réservé pour une image  6">
            <a:extLst>
              <a:ext uri="{FF2B5EF4-FFF2-40B4-BE49-F238E27FC236}">
                <a16:creationId xmlns:a16="http://schemas.microsoft.com/office/drawing/2014/main" id="{974C84B9-EC78-4F01-909C-0D6D8A0527C2}"/>
              </a:ext>
            </a:extLst>
          </p:cNvPr>
          <p:cNvSpPr>
            <a:spLocks noGrp="1"/>
          </p:cNvSpPr>
          <p:nvPr>
            <p:ph type="pic" sz="quarter" idx="10" hasCustomPrompt="1"/>
          </p:nvPr>
        </p:nvSpPr>
        <p:spPr>
          <a:xfrm>
            <a:off x="2092272" y="543489"/>
            <a:ext cx="9554406" cy="1475918"/>
          </a:xfrm>
        </p:spPr>
        <p:txBody>
          <a:bodyPr wrap="none" anchor="ctr"/>
          <a:lstStyle>
            <a:lvl1pPr algn="ctr">
              <a:defRPr/>
            </a:lvl1pPr>
          </a:lstStyle>
          <a:p>
            <a:r>
              <a:rPr lang="fr-FR" dirty="0"/>
              <a:t>Zone logos</a:t>
            </a:r>
          </a:p>
        </p:txBody>
      </p:sp>
    </p:spTree>
    <p:extLst>
      <p:ext uri="{BB962C8B-B14F-4D97-AF65-F5344CB8AC3E}">
        <p14:creationId xmlns:p14="http://schemas.microsoft.com/office/powerpoint/2010/main" val="2630074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6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7A8C6D7-076F-4130-94EC-957336986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
            <a:ext cx="12191999" cy="6856796"/>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2491741" y="3274461"/>
            <a:ext cx="8333958" cy="1837426"/>
          </a:xfrm>
        </p:spPr>
        <p:txBody>
          <a:bodyPr wrap="square" lIns="0" rIns="0" anchor="b">
            <a:spAutoFit/>
          </a:bodyPr>
          <a:lstStyle>
            <a:lvl1pPr algn="r">
              <a:lnSpc>
                <a:spcPct val="90000"/>
              </a:lnSpc>
              <a:defRPr sz="6300" cap="all" baseline="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2400301" y="5111887"/>
            <a:ext cx="8425354" cy="430887"/>
          </a:xfrm>
        </p:spPr>
        <p:txBody>
          <a:bodyPr wrap="square" lIns="0" rIns="0">
            <a:spAutoFit/>
          </a:bodyPr>
          <a:lstStyle>
            <a:lvl1pPr marL="0" indent="0" algn="r">
              <a:lnSpc>
                <a:spcPct val="100000"/>
              </a:lnSpc>
              <a:spcBef>
                <a:spcPts val="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22" y="543488"/>
            <a:ext cx="1292347" cy="1475919"/>
          </a:xfrm>
          <a:prstGeom prst="rect">
            <a:avLst/>
          </a:prstGeom>
        </p:spPr>
      </p:pic>
      <p:sp>
        <p:nvSpPr>
          <p:cNvPr id="7" name="Espace réservé pour une image  6">
            <a:extLst>
              <a:ext uri="{FF2B5EF4-FFF2-40B4-BE49-F238E27FC236}">
                <a16:creationId xmlns:a16="http://schemas.microsoft.com/office/drawing/2014/main" id="{AB933CB1-2776-4F0B-8E96-9FE675041F09}"/>
              </a:ext>
            </a:extLst>
          </p:cNvPr>
          <p:cNvSpPr>
            <a:spLocks noGrp="1"/>
          </p:cNvSpPr>
          <p:nvPr>
            <p:ph type="pic" sz="quarter" idx="10" hasCustomPrompt="1"/>
          </p:nvPr>
        </p:nvSpPr>
        <p:spPr>
          <a:xfrm>
            <a:off x="2092272" y="543489"/>
            <a:ext cx="9554406" cy="1475918"/>
          </a:xfrm>
        </p:spPr>
        <p:txBody>
          <a:bodyPr wrap="none" anchor="ctr"/>
          <a:lstStyle>
            <a:lvl1pPr algn="ctr">
              <a:defRPr/>
            </a:lvl1pPr>
          </a:lstStyle>
          <a:p>
            <a:r>
              <a:rPr lang="fr-FR" dirty="0"/>
              <a:t>Zone logos</a:t>
            </a:r>
          </a:p>
        </p:txBody>
      </p:sp>
    </p:spTree>
    <p:extLst>
      <p:ext uri="{BB962C8B-B14F-4D97-AF65-F5344CB8AC3E}">
        <p14:creationId xmlns:p14="http://schemas.microsoft.com/office/powerpoint/2010/main" val="2150662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7A8C6D7-076F-4130-94EC-957336986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
            <a:ext cx="12191999" cy="6856795"/>
          </a:xfrm>
          <a:prstGeom prst="rect">
            <a:avLst/>
          </a:prstGeom>
        </p:spPr>
      </p:pic>
      <p:sp>
        <p:nvSpPr>
          <p:cNvPr id="2" name="Titre 1">
            <a:extLst>
              <a:ext uri="{FF2B5EF4-FFF2-40B4-BE49-F238E27FC236}">
                <a16:creationId xmlns:a16="http://schemas.microsoft.com/office/drawing/2014/main" id="{7C0AAB6A-0AD4-45DF-8112-E363ABDECA2B}"/>
              </a:ext>
            </a:extLst>
          </p:cNvPr>
          <p:cNvSpPr>
            <a:spLocks noGrp="1"/>
          </p:cNvSpPr>
          <p:nvPr>
            <p:ph type="ctrTitle"/>
          </p:nvPr>
        </p:nvSpPr>
        <p:spPr>
          <a:xfrm>
            <a:off x="2491741" y="3274461"/>
            <a:ext cx="8333958" cy="1837426"/>
          </a:xfrm>
        </p:spPr>
        <p:txBody>
          <a:bodyPr wrap="square" lIns="0" rIns="0" anchor="b">
            <a:spAutoFit/>
          </a:bodyPr>
          <a:lstStyle>
            <a:lvl1pPr algn="r">
              <a:lnSpc>
                <a:spcPct val="90000"/>
              </a:lnSpc>
              <a:defRPr sz="6300" cap="all" baseline="0">
                <a:solidFill>
                  <a:schemeClr val="bg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6EE86733-DE2B-4DFF-B8A8-B8767B716AB3}"/>
              </a:ext>
            </a:extLst>
          </p:cNvPr>
          <p:cNvSpPr>
            <a:spLocks noGrp="1"/>
          </p:cNvSpPr>
          <p:nvPr>
            <p:ph type="subTitle" idx="1"/>
          </p:nvPr>
        </p:nvSpPr>
        <p:spPr>
          <a:xfrm>
            <a:off x="2400301" y="5111887"/>
            <a:ext cx="8425354" cy="430887"/>
          </a:xfrm>
        </p:spPr>
        <p:txBody>
          <a:bodyPr wrap="square" lIns="0" rIns="0">
            <a:spAutoFit/>
          </a:bodyPr>
          <a:lstStyle>
            <a:lvl1pPr marL="0" indent="0" algn="r">
              <a:lnSpc>
                <a:spcPct val="10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9" name="Image 8">
            <a:extLst>
              <a:ext uri="{FF2B5EF4-FFF2-40B4-BE49-F238E27FC236}">
                <a16:creationId xmlns:a16="http://schemas.microsoft.com/office/drawing/2014/main" id="{2101A5EE-2476-4C9B-9A3A-BE155713D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22" y="543488"/>
            <a:ext cx="1292347" cy="1475919"/>
          </a:xfrm>
          <a:prstGeom prst="rect">
            <a:avLst/>
          </a:prstGeom>
        </p:spPr>
      </p:pic>
      <p:sp>
        <p:nvSpPr>
          <p:cNvPr id="6" name="Espace réservé pour une image  6">
            <a:extLst>
              <a:ext uri="{FF2B5EF4-FFF2-40B4-BE49-F238E27FC236}">
                <a16:creationId xmlns:a16="http://schemas.microsoft.com/office/drawing/2014/main" id="{8B9455DB-7B82-4F58-84AD-5D23C109872D}"/>
              </a:ext>
            </a:extLst>
          </p:cNvPr>
          <p:cNvSpPr>
            <a:spLocks noGrp="1"/>
          </p:cNvSpPr>
          <p:nvPr>
            <p:ph type="pic" sz="quarter" idx="10" hasCustomPrompt="1"/>
          </p:nvPr>
        </p:nvSpPr>
        <p:spPr>
          <a:xfrm>
            <a:off x="2107770" y="543489"/>
            <a:ext cx="9538908" cy="1475918"/>
          </a:xfrm>
        </p:spPr>
        <p:txBody>
          <a:bodyPr wrap="none" anchor="ctr"/>
          <a:lstStyle>
            <a:lvl1pPr algn="ctr">
              <a:defRPr>
                <a:solidFill>
                  <a:schemeClr val="bg1"/>
                </a:solidFill>
              </a:defRPr>
            </a:lvl1pPr>
          </a:lstStyle>
          <a:p>
            <a:r>
              <a:rPr lang="fr-FR" dirty="0"/>
              <a:t>Zone logos</a:t>
            </a:r>
          </a:p>
        </p:txBody>
      </p:sp>
    </p:spTree>
    <p:extLst>
      <p:ext uri="{BB962C8B-B14F-4D97-AF65-F5344CB8AC3E}">
        <p14:creationId xmlns:p14="http://schemas.microsoft.com/office/powerpoint/2010/main" val="5869455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2" name="Titre 1">
            <a:extLst>
              <a:ext uri="{FF2B5EF4-FFF2-40B4-BE49-F238E27FC236}">
                <a16:creationId xmlns:a16="http://schemas.microsoft.com/office/drawing/2014/main" id="{4E546F6A-82CA-4E69-A031-DBE5EA5EE0A0}"/>
              </a:ext>
            </a:extLst>
          </p:cNvPr>
          <p:cNvSpPr>
            <a:spLocks noGrp="1"/>
          </p:cNvSpPr>
          <p:nvPr>
            <p:ph type="title"/>
          </p:nvPr>
        </p:nvSpPr>
        <p:spPr>
          <a:xfrm>
            <a:off x="838200" y="756000"/>
            <a:ext cx="10113523" cy="715581"/>
          </a:xfrm>
        </p:spPr>
        <p:txBody>
          <a:bodyPr wrap="square">
            <a:spAutoFit/>
          </a:bodyPr>
          <a:lstStyle>
            <a:lvl1pPr>
              <a:defRPr sz="45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C42BC0C7-0E90-47CD-B6CD-25A88E29D8A5}"/>
              </a:ext>
            </a:extLst>
          </p:cNvPr>
          <p:cNvSpPr>
            <a:spLocks noGrp="1"/>
          </p:cNvSpPr>
          <p:nvPr>
            <p:ph idx="1"/>
          </p:nvPr>
        </p:nvSpPr>
        <p:spPr>
          <a:xfrm>
            <a:off x="838200" y="1825625"/>
            <a:ext cx="10113523" cy="1179810"/>
          </a:xfrm>
        </p:spPr>
        <p:txBody>
          <a:bodyPr/>
          <a:lstStyle>
            <a:lvl1pPr>
              <a:spcBef>
                <a:spcPts val="2000"/>
              </a:spcBef>
              <a:defRPr sz="1400" b="1">
                <a:latin typeface="+mj-lt"/>
              </a:defRPr>
            </a:lvl1pPr>
            <a:lvl2pPr>
              <a:defRPr sz="1200"/>
            </a:lvl2pPr>
            <a:lvl3pPr>
              <a:defRPr sz="1100"/>
            </a:lvl3pPr>
            <a:lvl4pPr>
              <a:defRPr sz="1050"/>
            </a:lvl4pPr>
            <a:lvl5pPr>
              <a:defRPr sz="105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6316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8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3" name="Espace réservé du contenu 2">
            <a:extLst>
              <a:ext uri="{FF2B5EF4-FFF2-40B4-BE49-F238E27FC236}">
                <a16:creationId xmlns:a16="http://schemas.microsoft.com/office/drawing/2014/main" id="{C42BC0C7-0E90-47CD-B6CD-25A88E29D8A5}"/>
              </a:ext>
            </a:extLst>
          </p:cNvPr>
          <p:cNvSpPr>
            <a:spLocks noGrp="1"/>
          </p:cNvSpPr>
          <p:nvPr>
            <p:ph idx="1" hasCustomPrompt="1"/>
          </p:nvPr>
        </p:nvSpPr>
        <p:spPr>
          <a:xfrm>
            <a:off x="1555166" y="3503439"/>
            <a:ext cx="2631072" cy="832023"/>
          </a:xfrm>
        </p:spPr>
        <p:txBody>
          <a:bodyPr lIns="0" rIns="0"/>
          <a:lstStyle>
            <a:lvl1pPr>
              <a:spcBef>
                <a:spcPts val="0"/>
              </a:spcBef>
              <a:defRPr sz="3500" b="1">
                <a:solidFill>
                  <a:srgbClr val="2897A1"/>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pour une image  11">
            <a:extLst>
              <a:ext uri="{FF2B5EF4-FFF2-40B4-BE49-F238E27FC236}">
                <a16:creationId xmlns:a16="http://schemas.microsoft.com/office/drawing/2014/main" id="{73EC6288-173B-409F-8C68-89C97CE02B53}"/>
              </a:ext>
            </a:extLst>
          </p:cNvPr>
          <p:cNvSpPr>
            <a:spLocks noGrp="1"/>
          </p:cNvSpPr>
          <p:nvPr>
            <p:ph type="pic" sz="quarter" idx="13"/>
          </p:nvPr>
        </p:nvSpPr>
        <p:spPr>
          <a:xfrm>
            <a:off x="1555166" y="1123950"/>
            <a:ext cx="2631072" cy="2131483"/>
          </a:xfrm>
          <a:solidFill>
            <a:schemeClr val="bg1">
              <a:lumMod val="85000"/>
            </a:schemeClr>
          </a:solidFill>
        </p:spPr>
        <p:txBody>
          <a:bodyPr/>
          <a:lstStyle/>
          <a:p>
            <a:r>
              <a:rPr lang="fr-FR"/>
              <a:t>Cliquez sur l'icône pour ajouter une image</a:t>
            </a:r>
            <a:endParaRPr lang="fr-FR" dirty="0"/>
          </a:p>
        </p:txBody>
      </p:sp>
      <p:sp>
        <p:nvSpPr>
          <p:cNvPr id="13" name="Espace réservé du contenu 2">
            <a:extLst>
              <a:ext uri="{FF2B5EF4-FFF2-40B4-BE49-F238E27FC236}">
                <a16:creationId xmlns:a16="http://schemas.microsoft.com/office/drawing/2014/main" id="{FFCD06C3-E71E-4D3C-A3B6-36AD0682547E}"/>
              </a:ext>
            </a:extLst>
          </p:cNvPr>
          <p:cNvSpPr>
            <a:spLocks noGrp="1"/>
          </p:cNvSpPr>
          <p:nvPr>
            <p:ph idx="14" hasCustomPrompt="1"/>
          </p:nvPr>
        </p:nvSpPr>
        <p:spPr>
          <a:xfrm>
            <a:off x="4780464" y="3503439"/>
            <a:ext cx="2631072" cy="832023"/>
          </a:xfrm>
        </p:spPr>
        <p:txBody>
          <a:bodyPr lIns="0" rIns="0"/>
          <a:lstStyle>
            <a:lvl1pPr>
              <a:spcBef>
                <a:spcPts val="0"/>
              </a:spcBef>
              <a:defRPr sz="3500" b="1">
                <a:solidFill>
                  <a:schemeClr val="tx2"/>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
        <p:nvSpPr>
          <p:cNvPr id="14" name="Espace réservé pour une image  11">
            <a:extLst>
              <a:ext uri="{FF2B5EF4-FFF2-40B4-BE49-F238E27FC236}">
                <a16:creationId xmlns:a16="http://schemas.microsoft.com/office/drawing/2014/main" id="{58CA6366-9235-4E5E-9995-940D47B56353}"/>
              </a:ext>
            </a:extLst>
          </p:cNvPr>
          <p:cNvSpPr>
            <a:spLocks noGrp="1"/>
          </p:cNvSpPr>
          <p:nvPr>
            <p:ph type="pic" sz="quarter" idx="15"/>
          </p:nvPr>
        </p:nvSpPr>
        <p:spPr>
          <a:xfrm>
            <a:off x="4780464" y="1123950"/>
            <a:ext cx="2631072" cy="2131483"/>
          </a:xfrm>
          <a:solidFill>
            <a:schemeClr val="bg1">
              <a:lumMod val="85000"/>
            </a:schemeClr>
          </a:solidFill>
        </p:spPr>
        <p:txBody>
          <a:bodyPr/>
          <a:lstStyle/>
          <a:p>
            <a:r>
              <a:rPr lang="fr-FR"/>
              <a:t>Cliquez sur l'icône pour ajouter une image</a:t>
            </a:r>
            <a:endParaRPr lang="fr-FR" dirty="0"/>
          </a:p>
        </p:txBody>
      </p:sp>
      <p:sp>
        <p:nvSpPr>
          <p:cNvPr id="16" name="Espace réservé du contenu 2">
            <a:extLst>
              <a:ext uri="{FF2B5EF4-FFF2-40B4-BE49-F238E27FC236}">
                <a16:creationId xmlns:a16="http://schemas.microsoft.com/office/drawing/2014/main" id="{44D8C9CD-2895-435D-9F1B-2EC90608D7C8}"/>
              </a:ext>
            </a:extLst>
          </p:cNvPr>
          <p:cNvSpPr>
            <a:spLocks noGrp="1"/>
          </p:cNvSpPr>
          <p:nvPr>
            <p:ph idx="16" hasCustomPrompt="1"/>
          </p:nvPr>
        </p:nvSpPr>
        <p:spPr>
          <a:xfrm>
            <a:off x="8005762" y="3503439"/>
            <a:ext cx="2631072" cy="832023"/>
          </a:xfrm>
        </p:spPr>
        <p:txBody>
          <a:bodyPr lIns="0" rIns="0"/>
          <a:lstStyle>
            <a:lvl1pPr>
              <a:spcBef>
                <a:spcPts val="0"/>
              </a:spcBef>
              <a:defRPr sz="3500" b="1">
                <a:solidFill>
                  <a:schemeClr val="accent3"/>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
        <p:nvSpPr>
          <p:cNvPr id="17" name="Espace réservé pour une image  11">
            <a:extLst>
              <a:ext uri="{FF2B5EF4-FFF2-40B4-BE49-F238E27FC236}">
                <a16:creationId xmlns:a16="http://schemas.microsoft.com/office/drawing/2014/main" id="{1D4B5F20-52C3-4871-B8DD-8EC150A50CF6}"/>
              </a:ext>
            </a:extLst>
          </p:cNvPr>
          <p:cNvSpPr>
            <a:spLocks noGrp="1"/>
          </p:cNvSpPr>
          <p:nvPr>
            <p:ph type="pic" sz="quarter" idx="17"/>
          </p:nvPr>
        </p:nvSpPr>
        <p:spPr>
          <a:xfrm>
            <a:off x="8005762" y="1123950"/>
            <a:ext cx="2631072" cy="2131483"/>
          </a:xfrm>
          <a:solidFill>
            <a:schemeClr val="bg1">
              <a:lumMod val="85000"/>
            </a:schemeClr>
          </a:solidFill>
        </p:spPr>
        <p:txBody>
          <a:bodyPr/>
          <a:lstStyle/>
          <a:p>
            <a:r>
              <a:rPr lang="fr-FR"/>
              <a:t>Cliquez sur l'icône pour ajouter une image</a:t>
            </a:r>
            <a:endParaRPr lang="fr-FR" dirty="0"/>
          </a:p>
        </p:txBody>
      </p:sp>
    </p:spTree>
    <p:extLst>
      <p:ext uri="{BB962C8B-B14F-4D97-AF65-F5344CB8AC3E}">
        <p14:creationId xmlns:p14="http://schemas.microsoft.com/office/powerpoint/2010/main" val="25497755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9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sp>
        <p:nvSpPr>
          <p:cNvPr id="15" name="Rectangle 14">
            <a:extLst>
              <a:ext uri="{FF2B5EF4-FFF2-40B4-BE49-F238E27FC236}">
                <a16:creationId xmlns:a16="http://schemas.microsoft.com/office/drawing/2014/main" id="{3E454C3D-BFD8-47CB-80BF-15360EFE8A6D}"/>
              </a:ext>
            </a:extLst>
          </p:cNvPr>
          <p:cNvSpPr/>
          <p:nvPr/>
        </p:nvSpPr>
        <p:spPr>
          <a:xfrm>
            <a:off x="0" y="0"/>
            <a:ext cx="12192000" cy="5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3" name="Espace réservé du contenu 2">
            <a:extLst>
              <a:ext uri="{FF2B5EF4-FFF2-40B4-BE49-F238E27FC236}">
                <a16:creationId xmlns:a16="http://schemas.microsoft.com/office/drawing/2014/main" id="{C42BC0C7-0E90-47CD-B6CD-25A88E29D8A5}"/>
              </a:ext>
            </a:extLst>
          </p:cNvPr>
          <p:cNvSpPr>
            <a:spLocks noGrp="1"/>
          </p:cNvSpPr>
          <p:nvPr>
            <p:ph idx="1" hasCustomPrompt="1"/>
          </p:nvPr>
        </p:nvSpPr>
        <p:spPr>
          <a:xfrm>
            <a:off x="1555166" y="3503439"/>
            <a:ext cx="2631072" cy="832023"/>
          </a:xfrm>
        </p:spPr>
        <p:txBody>
          <a:bodyPr lIns="0" rIns="0"/>
          <a:lstStyle>
            <a:lvl1pPr>
              <a:spcBef>
                <a:spcPts val="0"/>
              </a:spcBef>
              <a:defRPr sz="3500" b="1">
                <a:solidFill>
                  <a:schemeClr val="bg1"/>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pour une image  11">
            <a:extLst>
              <a:ext uri="{FF2B5EF4-FFF2-40B4-BE49-F238E27FC236}">
                <a16:creationId xmlns:a16="http://schemas.microsoft.com/office/drawing/2014/main" id="{73EC6288-173B-409F-8C68-89C97CE02B53}"/>
              </a:ext>
            </a:extLst>
          </p:cNvPr>
          <p:cNvSpPr>
            <a:spLocks noGrp="1"/>
          </p:cNvSpPr>
          <p:nvPr>
            <p:ph type="pic" sz="quarter" idx="13"/>
          </p:nvPr>
        </p:nvSpPr>
        <p:spPr>
          <a:xfrm>
            <a:off x="1555166" y="1123950"/>
            <a:ext cx="2631072" cy="2131483"/>
          </a:xfrm>
          <a:solidFill>
            <a:schemeClr val="bg1">
              <a:lumMod val="85000"/>
            </a:schemeClr>
          </a:solidFill>
        </p:spPr>
        <p:txBody>
          <a:bodyPr/>
          <a:lstStyle/>
          <a:p>
            <a:r>
              <a:rPr lang="fr-FR"/>
              <a:t>Cliquez sur l'icône pour ajouter une image</a:t>
            </a:r>
            <a:endParaRPr lang="fr-FR" dirty="0"/>
          </a:p>
        </p:txBody>
      </p:sp>
      <p:sp>
        <p:nvSpPr>
          <p:cNvPr id="13" name="Espace réservé du contenu 2">
            <a:extLst>
              <a:ext uri="{FF2B5EF4-FFF2-40B4-BE49-F238E27FC236}">
                <a16:creationId xmlns:a16="http://schemas.microsoft.com/office/drawing/2014/main" id="{FFCD06C3-E71E-4D3C-A3B6-36AD0682547E}"/>
              </a:ext>
            </a:extLst>
          </p:cNvPr>
          <p:cNvSpPr>
            <a:spLocks noGrp="1"/>
          </p:cNvSpPr>
          <p:nvPr>
            <p:ph idx="14" hasCustomPrompt="1"/>
          </p:nvPr>
        </p:nvSpPr>
        <p:spPr>
          <a:xfrm>
            <a:off x="4780464" y="3503439"/>
            <a:ext cx="2631072" cy="832023"/>
          </a:xfrm>
        </p:spPr>
        <p:txBody>
          <a:bodyPr lIns="0" rIns="0"/>
          <a:lstStyle>
            <a:lvl1pPr>
              <a:spcBef>
                <a:spcPts val="0"/>
              </a:spcBef>
              <a:defRPr sz="3500" b="1">
                <a:solidFill>
                  <a:schemeClr val="bg1"/>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
        <p:nvSpPr>
          <p:cNvPr id="14" name="Espace réservé pour une image  11">
            <a:extLst>
              <a:ext uri="{FF2B5EF4-FFF2-40B4-BE49-F238E27FC236}">
                <a16:creationId xmlns:a16="http://schemas.microsoft.com/office/drawing/2014/main" id="{58CA6366-9235-4E5E-9995-940D47B56353}"/>
              </a:ext>
            </a:extLst>
          </p:cNvPr>
          <p:cNvSpPr>
            <a:spLocks noGrp="1"/>
          </p:cNvSpPr>
          <p:nvPr>
            <p:ph type="pic" sz="quarter" idx="15"/>
          </p:nvPr>
        </p:nvSpPr>
        <p:spPr>
          <a:xfrm>
            <a:off x="4780464" y="1123950"/>
            <a:ext cx="2631072" cy="2131483"/>
          </a:xfrm>
          <a:solidFill>
            <a:schemeClr val="bg1">
              <a:lumMod val="85000"/>
            </a:schemeClr>
          </a:solidFill>
        </p:spPr>
        <p:txBody>
          <a:bodyPr/>
          <a:lstStyle/>
          <a:p>
            <a:r>
              <a:rPr lang="fr-FR"/>
              <a:t>Cliquez sur l'icône pour ajouter une image</a:t>
            </a:r>
            <a:endParaRPr lang="fr-FR" dirty="0"/>
          </a:p>
        </p:txBody>
      </p:sp>
      <p:sp>
        <p:nvSpPr>
          <p:cNvPr id="16" name="Espace réservé du contenu 2">
            <a:extLst>
              <a:ext uri="{FF2B5EF4-FFF2-40B4-BE49-F238E27FC236}">
                <a16:creationId xmlns:a16="http://schemas.microsoft.com/office/drawing/2014/main" id="{44D8C9CD-2895-435D-9F1B-2EC90608D7C8}"/>
              </a:ext>
            </a:extLst>
          </p:cNvPr>
          <p:cNvSpPr>
            <a:spLocks noGrp="1"/>
          </p:cNvSpPr>
          <p:nvPr>
            <p:ph idx="16" hasCustomPrompt="1"/>
          </p:nvPr>
        </p:nvSpPr>
        <p:spPr>
          <a:xfrm>
            <a:off x="8005762" y="3503439"/>
            <a:ext cx="2631072" cy="832023"/>
          </a:xfrm>
        </p:spPr>
        <p:txBody>
          <a:bodyPr lIns="0" rIns="0"/>
          <a:lstStyle>
            <a:lvl1pPr>
              <a:spcBef>
                <a:spcPts val="0"/>
              </a:spcBef>
              <a:defRPr sz="3500" b="1">
                <a:solidFill>
                  <a:schemeClr val="bg1"/>
                </a:solidFill>
                <a:latin typeface="+mj-lt"/>
              </a:defRPr>
            </a:lvl1pPr>
            <a:lvl2pPr>
              <a:spcBef>
                <a:spcPts val="800"/>
              </a:spcBef>
              <a:defRPr sz="1100">
                <a:solidFill>
                  <a:schemeClr val="bg1"/>
                </a:solidFill>
              </a:defRPr>
            </a:lvl2pPr>
            <a:lvl3pPr>
              <a:defRPr sz="1100"/>
            </a:lvl3pPr>
            <a:lvl4pPr>
              <a:defRPr sz="1050"/>
            </a:lvl4pPr>
            <a:lvl5pPr>
              <a:defRPr sz="1050"/>
            </a:lvl5pPr>
          </a:lstStyle>
          <a:p>
            <a:pPr lvl="0"/>
            <a:r>
              <a:rPr lang="fr-FR" dirty="0"/>
              <a:t>Titre</a:t>
            </a:r>
          </a:p>
          <a:p>
            <a:pPr lvl="1"/>
            <a:r>
              <a:rPr lang="fr-FR" dirty="0"/>
              <a:t>Deuxième niveau</a:t>
            </a:r>
          </a:p>
        </p:txBody>
      </p:sp>
      <p:sp>
        <p:nvSpPr>
          <p:cNvPr id="17" name="Espace réservé pour une image  11">
            <a:extLst>
              <a:ext uri="{FF2B5EF4-FFF2-40B4-BE49-F238E27FC236}">
                <a16:creationId xmlns:a16="http://schemas.microsoft.com/office/drawing/2014/main" id="{1D4B5F20-52C3-4871-B8DD-8EC150A50CF6}"/>
              </a:ext>
            </a:extLst>
          </p:cNvPr>
          <p:cNvSpPr>
            <a:spLocks noGrp="1"/>
          </p:cNvSpPr>
          <p:nvPr>
            <p:ph type="pic" sz="quarter" idx="17"/>
          </p:nvPr>
        </p:nvSpPr>
        <p:spPr>
          <a:xfrm>
            <a:off x="8005762" y="1123950"/>
            <a:ext cx="2631072" cy="2131483"/>
          </a:xfrm>
          <a:solidFill>
            <a:schemeClr val="bg1">
              <a:lumMod val="85000"/>
            </a:schemeClr>
          </a:solidFill>
        </p:spPr>
        <p:txBody>
          <a:bodyPr/>
          <a:lstStyle/>
          <a:p>
            <a:r>
              <a:rPr lang="fr-FR"/>
              <a:t>Cliquez sur l'icône pour ajouter une image</a:t>
            </a:r>
            <a:endParaRPr lang="fr-FR" dirty="0"/>
          </a:p>
        </p:txBody>
      </p:sp>
      <p:sp>
        <p:nvSpPr>
          <p:cNvPr id="18" name="Espace réservé du pied de page 4">
            <a:extLst>
              <a:ext uri="{FF2B5EF4-FFF2-40B4-BE49-F238E27FC236}">
                <a16:creationId xmlns:a16="http://schemas.microsoft.com/office/drawing/2014/main" id="{D5843248-D244-43FC-86AB-6F0B32403435}"/>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Tree>
    <p:extLst>
      <p:ext uri="{BB962C8B-B14F-4D97-AF65-F5344CB8AC3E}">
        <p14:creationId xmlns:p14="http://schemas.microsoft.com/office/powerpoint/2010/main" val="1066577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0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17ECF6-B8A4-44E4-B91F-BD04163D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0376"/>
            <a:ext cx="12192000" cy="1277624"/>
          </a:xfrm>
          <a:prstGeom prst="rect">
            <a:avLst/>
          </a:prstGeom>
        </p:spPr>
      </p:pic>
      <p:pic>
        <p:nvPicPr>
          <p:cNvPr id="9" name="Image 8">
            <a:extLst>
              <a:ext uri="{FF2B5EF4-FFF2-40B4-BE49-F238E27FC236}">
                <a16:creationId xmlns:a16="http://schemas.microsoft.com/office/drawing/2014/main" id="{16428C99-594F-444C-A598-543F48E68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
        <p:nvSpPr>
          <p:cNvPr id="3" name="Espace réservé du contenu 2">
            <a:extLst>
              <a:ext uri="{FF2B5EF4-FFF2-40B4-BE49-F238E27FC236}">
                <a16:creationId xmlns:a16="http://schemas.microsoft.com/office/drawing/2014/main" id="{C42BC0C7-0E90-47CD-B6CD-25A88E29D8A5}"/>
              </a:ext>
            </a:extLst>
          </p:cNvPr>
          <p:cNvSpPr>
            <a:spLocks noGrp="1"/>
          </p:cNvSpPr>
          <p:nvPr>
            <p:ph idx="1" hasCustomPrompt="1"/>
          </p:nvPr>
        </p:nvSpPr>
        <p:spPr>
          <a:xfrm>
            <a:off x="6955945" y="691609"/>
            <a:ext cx="3762534" cy="832023"/>
          </a:xfrm>
        </p:spPr>
        <p:txBody>
          <a:bodyPr lIns="0" rIns="0"/>
          <a:lstStyle>
            <a:lvl1pPr>
              <a:spcBef>
                <a:spcPts val="0"/>
              </a:spcBef>
              <a:defRPr sz="3500" b="1">
                <a:solidFill>
                  <a:srgbClr val="2897A1"/>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
        <p:nvSpPr>
          <p:cNvPr id="5" name="Espace réservé du pied de page 4">
            <a:extLst>
              <a:ext uri="{FF2B5EF4-FFF2-40B4-BE49-F238E27FC236}">
                <a16:creationId xmlns:a16="http://schemas.microsoft.com/office/drawing/2014/main" id="{9A69CD8E-B1E2-47BB-8294-EDDCB7B4B14E}"/>
              </a:ext>
            </a:extLst>
          </p:cNvPr>
          <p:cNvSpPr>
            <a:spLocks noGrp="1"/>
          </p:cNvSpPr>
          <p:nvPr>
            <p:ph type="ftr" sz="quarter" idx="11"/>
          </p:nvPr>
        </p:nvSpPr>
        <p:spPr>
          <a:xfrm>
            <a:off x="7755118" y="5788523"/>
            <a:ext cx="3196605" cy="612860"/>
          </a:xfrm>
          <a:prstGeom prst="rect">
            <a:avLst/>
          </a:prstGeom>
        </p:spPr>
        <p:txBody>
          <a:bodyPr/>
          <a:lstStyle>
            <a:lvl1pPr>
              <a:defRPr b="0">
                <a:latin typeface="+mn-lt"/>
              </a:defRPr>
            </a:lvl1pPr>
          </a:lstStyle>
          <a:p>
            <a:endParaRPr lang="fr-FR"/>
          </a:p>
        </p:txBody>
      </p:sp>
      <p:sp>
        <p:nvSpPr>
          <p:cNvPr id="6" name="Espace réservé du numéro de diapositive 5">
            <a:extLst>
              <a:ext uri="{FF2B5EF4-FFF2-40B4-BE49-F238E27FC236}">
                <a16:creationId xmlns:a16="http://schemas.microsoft.com/office/drawing/2014/main" id="{5768C78A-24E6-4C01-BF71-00C0F51F86AC}"/>
              </a:ext>
            </a:extLst>
          </p:cNvPr>
          <p:cNvSpPr>
            <a:spLocks noGrp="1"/>
          </p:cNvSpPr>
          <p:nvPr>
            <p:ph type="sldNum" sz="quarter" idx="12"/>
          </p:nvPr>
        </p:nvSpPr>
        <p:spPr/>
        <p:txBody>
          <a:bodyPr/>
          <a:lstStyle/>
          <a:p>
            <a:fld id="{2A16FC1A-916E-4F4B-B407-4DF6EC2BAFF6}" type="slidenum">
              <a:rPr lang="fr-FR" smtClean="0"/>
              <a:t>‹N°›</a:t>
            </a:fld>
            <a:endParaRPr lang="fr-FR"/>
          </a:p>
        </p:txBody>
      </p:sp>
      <p:cxnSp>
        <p:nvCxnSpPr>
          <p:cNvPr id="10" name="Connecteur droit 9">
            <a:extLst>
              <a:ext uri="{FF2B5EF4-FFF2-40B4-BE49-F238E27FC236}">
                <a16:creationId xmlns:a16="http://schemas.microsoft.com/office/drawing/2014/main" id="{4F9EE650-464A-46B0-9975-63D5025428E2}"/>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pour une image  11">
            <a:extLst>
              <a:ext uri="{FF2B5EF4-FFF2-40B4-BE49-F238E27FC236}">
                <a16:creationId xmlns:a16="http://schemas.microsoft.com/office/drawing/2014/main" id="{73EC6288-173B-409F-8C68-89C97CE02B53}"/>
              </a:ext>
            </a:extLst>
          </p:cNvPr>
          <p:cNvSpPr>
            <a:spLocks noGrp="1"/>
          </p:cNvSpPr>
          <p:nvPr>
            <p:ph type="pic" sz="quarter" idx="13"/>
          </p:nvPr>
        </p:nvSpPr>
        <p:spPr>
          <a:xfrm>
            <a:off x="0" y="0"/>
            <a:ext cx="6096000" cy="5580376"/>
          </a:xfrm>
          <a:solidFill>
            <a:schemeClr val="bg1">
              <a:lumMod val="85000"/>
            </a:schemeClr>
          </a:solidFill>
        </p:spPr>
        <p:txBody>
          <a:bodyPr/>
          <a:lstStyle/>
          <a:p>
            <a:r>
              <a:rPr lang="fr-FR"/>
              <a:t>Cliquez sur l'icône pour ajouter une image</a:t>
            </a:r>
            <a:endParaRPr lang="fr-FR" dirty="0"/>
          </a:p>
        </p:txBody>
      </p:sp>
      <p:sp>
        <p:nvSpPr>
          <p:cNvPr id="13" name="Espace réservé du contenu 2">
            <a:extLst>
              <a:ext uri="{FF2B5EF4-FFF2-40B4-BE49-F238E27FC236}">
                <a16:creationId xmlns:a16="http://schemas.microsoft.com/office/drawing/2014/main" id="{FFCD06C3-E71E-4D3C-A3B6-36AD0682547E}"/>
              </a:ext>
            </a:extLst>
          </p:cNvPr>
          <p:cNvSpPr>
            <a:spLocks noGrp="1"/>
          </p:cNvSpPr>
          <p:nvPr>
            <p:ph idx="14" hasCustomPrompt="1"/>
          </p:nvPr>
        </p:nvSpPr>
        <p:spPr>
          <a:xfrm>
            <a:off x="6955944" y="2189691"/>
            <a:ext cx="3762533" cy="832023"/>
          </a:xfrm>
        </p:spPr>
        <p:txBody>
          <a:bodyPr lIns="0" rIns="0"/>
          <a:lstStyle>
            <a:lvl1pPr>
              <a:spcBef>
                <a:spcPts val="0"/>
              </a:spcBef>
              <a:defRPr sz="3500" b="1">
                <a:solidFill>
                  <a:schemeClr val="tx2"/>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
        <p:nvSpPr>
          <p:cNvPr id="16" name="Espace réservé du contenu 2">
            <a:extLst>
              <a:ext uri="{FF2B5EF4-FFF2-40B4-BE49-F238E27FC236}">
                <a16:creationId xmlns:a16="http://schemas.microsoft.com/office/drawing/2014/main" id="{44D8C9CD-2895-435D-9F1B-2EC90608D7C8}"/>
              </a:ext>
            </a:extLst>
          </p:cNvPr>
          <p:cNvSpPr>
            <a:spLocks noGrp="1"/>
          </p:cNvSpPr>
          <p:nvPr>
            <p:ph idx="16" hasCustomPrompt="1"/>
          </p:nvPr>
        </p:nvSpPr>
        <p:spPr>
          <a:xfrm>
            <a:off x="6955943" y="3836287"/>
            <a:ext cx="3762533" cy="832023"/>
          </a:xfrm>
        </p:spPr>
        <p:txBody>
          <a:bodyPr lIns="0" rIns="0"/>
          <a:lstStyle>
            <a:lvl1pPr>
              <a:spcBef>
                <a:spcPts val="0"/>
              </a:spcBef>
              <a:defRPr sz="3500" b="1">
                <a:solidFill>
                  <a:srgbClr val="202D45"/>
                </a:solidFill>
                <a:latin typeface="+mj-lt"/>
              </a:defRPr>
            </a:lvl1pPr>
            <a:lvl2pPr>
              <a:spcBef>
                <a:spcPts val="800"/>
              </a:spcBef>
              <a:defRPr sz="1100"/>
            </a:lvl2pPr>
            <a:lvl3pPr>
              <a:defRPr sz="1100"/>
            </a:lvl3pPr>
            <a:lvl4pPr>
              <a:defRPr sz="1050"/>
            </a:lvl4pPr>
            <a:lvl5pPr>
              <a:defRPr sz="1050"/>
            </a:lvl5pPr>
          </a:lstStyle>
          <a:p>
            <a:pPr lvl="0"/>
            <a:r>
              <a:rPr lang="fr-FR" dirty="0"/>
              <a:t>Titre</a:t>
            </a:r>
          </a:p>
          <a:p>
            <a:pPr lvl="1"/>
            <a:r>
              <a:rPr lang="fr-FR" dirty="0"/>
              <a:t>Deuxième niveau</a:t>
            </a:r>
          </a:p>
        </p:txBody>
      </p:sp>
    </p:spTree>
    <p:extLst>
      <p:ext uri="{BB962C8B-B14F-4D97-AF65-F5344CB8AC3E}">
        <p14:creationId xmlns:p14="http://schemas.microsoft.com/office/powerpoint/2010/main" val="407621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theme" Target="../theme/theme8.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image" Target="../media/image12.png"/><Relationship Id="rId20" Type="http://schemas.openxmlformats.org/officeDocument/2006/relationships/slideLayout" Target="../slideLayouts/slideLayout98.xml"/><Relationship Id="rId41"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36462F1-5D73-4C8A-9B06-D0DC9C49BA08}"/>
              </a:ext>
            </a:extLst>
          </p:cNvPr>
          <p:cNvSpPr>
            <a:spLocks noGrp="1"/>
          </p:cNvSpPr>
          <p:nvPr>
            <p:ph type="title"/>
          </p:nvPr>
        </p:nvSpPr>
        <p:spPr>
          <a:xfrm>
            <a:off x="838200" y="365126"/>
            <a:ext cx="10515600" cy="929638"/>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45BC129A-21E6-4D2A-8618-D722063493A8}"/>
              </a:ext>
            </a:extLst>
          </p:cNvPr>
          <p:cNvSpPr>
            <a:spLocks noGrp="1"/>
          </p:cNvSpPr>
          <p:nvPr>
            <p:ph type="body" idx="1"/>
          </p:nvPr>
        </p:nvSpPr>
        <p:spPr>
          <a:xfrm>
            <a:off x="838200" y="1630837"/>
            <a:ext cx="10515600" cy="454612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BD6610C-0BC0-43E0-AF24-D6DDB292B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tint val="75000"/>
                  </a:schemeClr>
                </a:solidFill>
                <a:latin typeface="Montserrat"/>
              </a:defRPr>
            </a:lvl1pPr>
          </a:lstStyle>
          <a:p>
            <a:fld id="{FAAE0998-083D-43A5-AF55-CE47DBCDEF6D}" type="datetime1">
              <a:rPr lang="fr-FR" smtClean="0"/>
              <a:pPr/>
              <a:t>27/09/2024</a:t>
            </a:fld>
            <a:endParaRPr lang="fr-FR"/>
          </a:p>
        </p:txBody>
      </p:sp>
      <p:sp>
        <p:nvSpPr>
          <p:cNvPr id="5" name="Espace réservé du pied de page 4">
            <a:extLst>
              <a:ext uri="{FF2B5EF4-FFF2-40B4-BE49-F238E27FC236}">
                <a16:creationId xmlns:a16="http://schemas.microsoft.com/office/drawing/2014/main" id="{F67D0BF6-A859-4370-AEC6-096BA5078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75000"/>
                  </a:schemeClr>
                </a:solidFill>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27386C59-0788-4274-BDED-28BCE78EB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tint val="75000"/>
                  </a:schemeClr>
                </a:solidFill>
                <a:latin typeface="Montserrat"/>
              </a:defRPr>
            </a:lvl1pPr>
          </a:lstStyle>
          <a:p>
            <a:fld id="{ED6923FB-AA6F-4573-86B8-980FD3287C70}" type="slidenum">
              <a:rPr lang="fr-FR" smtClean="0"/>
              <a:pPr/>
              <a:t>‹N°›</a:t>
            </a:fld>
            <a:endParaRPr lang="fr-FR"/>
          </a:p>
        </p:txBody>
      </p:sp>
    </p:spTree>
    <p:extLst>
      <p:ext uri="{BB962C8B-B14F-4D97-AF65-F5344CB8AC3E}">
        <p14:creationId xmlns:p14="http://schemas.microsoft.com/office/powerpoint/2010/main" val="1597950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3600" b="1" kern="1200">
          <a:solidFill>
            <a:srgbClr val="1D2864"/>
          </a:solidFill>
          <a:latin typeface="Barlow"/>
          <a:ea typeface="+mj-ea"/>
          <a:cs typeface="+mj-cs"/>
        </a:defRPr>
      </a:lvl1pPr>
    </p:titleStyle>
    <p:bodyStyle>
      <a:lvl1pPr marL="228600" indent="-228600" algn="l" defTabSz="914400" rtl="0" eaLnBrk="1" latinLnBrk="0" hangingPunct="1">
        <a:lnSpc>
          <a:spcPct val="90000"/>
        </a:lnSpc>
        <a:spcBef>
          <a:spcPts val="1000"/>
        </a:spcBef>
        <a:buClr>
          <a:srgbClr val="1D2864"/>
        </a:buClr>
        <a:buFont typeface="Wingdings 3" panose="05040102010807070707" pitchFamily="18" charset="2"/>
        <a:buChar char=""/>
        <a:defRPr sz="200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Clr>
          <a:srgbClr val="1D2864"/>
        </a:buClr>
        <a:buFont typeface="Wingdings 3" panose="05040102010807070707" pitchFamily="18" charset="2"/>
        <a:buChar char=""/>
        <a:defRPr sz="1800" kern="1200">
          <a:solidFill>
            <a:schemeClr val="tx1"/>
          </a:solidFill>
          <a:latin typeface="Montserrat"/>
          <a:ea typeface="+mn-ea"/>
          <a:cs typeface="+mn-cs"/>
        </a:defRPr>
      </a:lvl2pPr>
      <a:lvl3pPr marL="1143000" indent="-228600" algn="l" defTabSz="914400" rtl="0" eaLnBrk="1" latinLnBrk="0" hangingPunct="1">
        <a:lnSpc>
          <a:spcPct val="90000"/>
        </a:lnSpc>
        <a:spcBef>
          <a:spcPts val="500"/>
        </a:spcBef>
        <a:buClr>
          <a:srgbClr val="1D2864"/>
        </a:buClr>
        <a:buFont typeface="Wingdings 3" panose="05040102010807070707" pitchFamily="18" charset="2"/>
        <a:buChar char=""/>
        <a:defRPr sz="1600" kern="1200">
          <a:solidFill>
            <a:schemeClr val="tx1"/>
          </a:solidFill>
          <a:latin typeface="Montserrat"/>
          <a:ea typeface="+mn-ea"/>
          <a:cs typeface="+mn-cs"/>
        </a:defRPr>
      </a:lvl3pPr>
      <a:lvl4pPr marL="1600200" indent="-228600" algn="l" defTabSz="914400" rtl="0" eaLnBrk="1" latinLnBrk="0" hangingPunct="1">
        <a:lnSpc>
          <a:spcPct val="90000"/>
        </a:lnSpc>
        <a:spcBef>
          <a:spcPts val="500"/>
        </a:spcBef>
        <a:buClr>
          <a:srgbClr val="1D2864"/>
        </a:buClr>
        <a:buFont typeface="Wingdings 3" panose="05040102010807070707" pitchFamily="18" charset="2"/>
        <a:buChar char=""/>
        <a:defRPr sz="1400" kern="1200">
          <a:solidFill>
            <a:schemeClr val="tx1"/>
          </a:solidFill>
          <a:latin typeface="Montserrat"/>
          <a:ea typeface="+mn-ea"/>
          <a:cs typeface="+mn-cs"/>
        </a:defRPr>
      </a:lvl4pPr>
      <a:lvl5pPr marL="2057400" indent="-228600" algn="l" defTabSz="914400" rtl="0" eaLnBrk="1" latinLnBrk="0" hangingPunct="1">
        <a:lnSpc>
          <a:spcPct val="90000"/>
        </a:lnSpc>
        <a:spcBef>
          <a:spcPts val="500"/>
        </a:spcBef>
        <a:buClr>
          <a:srgbClr val="1D2864"/>
        </a:buClr>
        <a:buFont typeface="Wingdings 3" panose="05040102010807070707" pitchFamily="18" charset="2"/>
        <a:buChar char=""/>
        <a:defRPr sz="1400" kern="1200">
          <a:solidFill>
            <a:schemeClr val="tx1"/>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s-419"/>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s-419"/>
              <a:t>Modifier les styles du texte du masque</a:t>
            </a:r>
          </a:p>
          <a:p>
            <a:pPr lvl="1"/>
            <a:r>
              <a:rPr lang="fr-FR" altLang="es-419"/>
              <a:t>Deuxième niveau</a:t>
            </a:r>
          </a:p>
          <a:p>
            <a:pPr lvl="2"/>
            <a:r>
              <a:rPr lang="fr-FR" altLang="es-419"/>
              <a:t>Troisième niveau</a:t>
            </a:r>
          </a:p>
          <a:p>
            <a:pPr lvl="3"/>
            <a:r>
              <a:rPr lang="fr-FR" altLang="es-419"/>
              <a:t>Quatrième niveau</a:t>
            </a:r>
          </a:p>
          <a:p>
            <a:pPr lvl="4"/>
            <a:r>
              <a:rPr lang="fr-FR" altLang="es-419"/>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4A6C23A-4527-4DCE-AF68-FCA1DC3C12EB}" type="datetimeFigureOut">
              <a:rPr lang="fr-FR">
                <a:solidFill>
                  <a:prstClr val="black">
                    <a:tint val="75000"/>
                  </a:prstClr>
                </a:solidFill>
              </a:rPr>
              <a:pPr>
                <a:defRPr/>
              </a:pPr>
              <a:t>27/09/2024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AC1948F-E88B-446A-91B8-FF32FB6E131E}"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88766683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36462F1-5D73-4C8A-9B06-D0DC9C49BA08}"/>
              </a:ext>
            </a:extLst>
          </p:cNvPr>
          <p:cNvSpPr>
            <a:spLocks noGrp="1"/>
          </p:cNvSpPr>
          <p:nvPr>
            <p:ph type="title"/>
          </p:nvPr>
        </p:nvSpPr>
        <p:spPr>
          <a:xfrm>
            <a:off x="838200" y="365126"/>
            <a:ext cx="10515600" cy="929638"/>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45BC129A-21E6-4D2A-8618-D722063493A8}"/>
              </a:ext>
            </a:extLst>
          </p:cNvPr>
          <p:cNvSpPr>
            <a:spLocks noGrp="1"/>
          </p:cNvSpPr>
          <p:nvPr>
            <p:ph type="body" idx="1"/>
          </p:nvPr>
        </p:nvSpPr>
        <p:spPr>
          <a:xfrm>
            <a:off x="838200" y="1630837"/>
            <a:ext cx="10515600" cy="454612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BD6610C-0BC0-43E0-AF24-D6DDB292B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tint val="75000"/>
                  </a:schemeClr>
                </a:solidFill>
                <a:latin typeface="Montserrat"/>
              </a:defRPr>
            </a:lvl1pPr>
          </a:lstStyle>
          <a:p>
            <a:fld id="{FAAE0998-083D-43A5-AF55-CE47DBCDEF6D}" type="datetime1">
              <a:rPr lang="fr-FR" smtClean="0"/>
              <a:pPr/>
              <a:t>27/09/2024</a:t>
            </a:fld>
            <a:endParaRPr lang="fr-FR"/>
          </a:p>
        </p:txBody>
      </p:sp>
      <p:sp>
        <p:nvSpPr>
          <p:cNvPr id="5" name="Espace réservé du pied de page 4">
            <a:extLst>
              <a:ext uri="{FF2B5EF4-FFF2-40B4-BE49-F238E27FC236}">
                <a16:creationId xmlns:a16="http://schemas.microsoft.com/office/drawing/2014/main" id="{F67D0BF6-A859-4370-AEC6-096BA5078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75000"/>
                  </a:schemeClr>
                </a:solidFill>
                <a:latin typeface="Montserrat"/>
              </a:defRPr>
            </a:lvl1pPr>
          </a:lstStyle>
          <a:p>
            <a:endParaRPr lang="fr-FR" dirty="0"/>
          </a:p>
        </p:txBody>
      </p:sp>
      <p:sp>
        <p:nvSpPr>
          <p:cNvPr id="6" name="Espace réservé du numéro de diapositive 5">
            <a:extLst>
              <a:ext uri="{FF2B5EF4-FFF2-40B4-BE49-F238E27FC236}">
                <a16:creationId xmlns:a16="http://schemas.microsoft.com/office/drawing/2014/main" id="{27386C59-0788-4274-BDED-28BCE78EB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tint val="75000"/>
                  </a:schemeClr>
                </a:solidFill>
                <a:latin typeface="Montserrat"/>
              </a:defRPr>
            </a:lvl1pPr>
          </a:lstStyle>
          <a:p>
            <a:fld id="{ED6923FB-AA6F-4573-86B8-980FD3287C70}" type="slidenum">
              <a:rPr lang="fr-FR" smtClean="0"/>
              <a:pPr/>
              <a:t>‹N°›</a:t>
            </a:fld>
            <a:endParaRPr lang="fr-FR"/>
          </a:p>
        </p:txBody>
      </p:sp>
    </p:spTree>
    <p:extLst>
      <p:ext uri="{BB962C8B-B14F-4D97-AF65-F5344CB8AC3E}">
        <p14:creationId xmlns:p14="http://schemas.microsoft.com/office/powerpoint/2010/main" val="267945402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Lst>
  <p:hf hdr="0" ftr="0" dt="0"/>
  <p:txStyles>
    <p:titleStyle>
      <a:lvl1pPr algn="l" defTabSz="914400" rtl="0" eaLnBrk="1" latinLnBrk="0" hangingPunct="1">
        <a:lnSpc>
          <a:spcPct val="90000"/>
        </a:lnSpc>
        <a:spcBef>
          <a:spcPct val="0"/>
        </a:spcBef>
        <a:buNone/>
        <a:defRPr sz="3600" b="1" kern="1200">
          <a:solidFill>
            <a:srgbClr val="1D2864"/>
          </a:solidFill>
          <a:latin typeface="Barlow"/>
          <a:ea typeface="+mj-ea"/>
          <a:cs typeface="+mj-cs"/>
        </a:defRPr>
      </a:lvl1pPr>
    </p:titleStyle>
    <p:bodyStyle>
      <a:lvl1pPr marL="228600" indent="-228600" algn="l" defTabSz="914400" rtl="0" eaLnBrk="1" latinLnBrk="0" hangingPunct="1">
        <a:lnSpc>
          <a:spcPct val="90000"/>
        </a:lnSpc>
        <a:spcBef>
          <a:spcPts val="1000"/>
        </a:spcBef>
        <a:buClr>
          <a:srgbClr val="1D2864"/>
        </a:buClr>
        <a:buFont typeface="Wingdings 3" panose="05040102010807070707" pitchFamily="18" charset="2"/>
        <a:buChar char=""/>
        <a:defRPr sz="200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Clr>
          <a:srgbClr val="1D2864"/>
        </a:buClr>
        <a:buFont typeface="Wingdings 3" panose="05040102010807070707" pitchFamily="18" charset="2"/>
        <a:buChar char=""/>
        <a:defRPr sz="1800" kern="1200">
          <a:solidFill>
            <a:schemeClr val="tx1"/>
          </a:solidFill>
          <a:latin typeface="Montserrat"/>
          <a:ea typeface="+mn-ea"/>
          <a:cs typeface="+mn-cs"/>
        </a:defRPr>
      </a:lvl2pPr>
      <a:lvl3pPr marL="1143000" indent="-228600" algn="l" defTabSz="914400" rtl="0" eaLnBrk="1" latinLnBrk="0" hangingPunct="1">
        <a:lnSpc>
          <a:spcPct val="90000"/>
        </a:lnSpc>
        <a:spcBef>
          <a:spcPts val="500"/>
        </a:spcBef>
        <a:buClr>
          <a:srgbClr val="1D2864"/>
        </a:buClr>
        <a:buFont typeface="Wingdings 3" panose="05040102010807070707" pitchFamily="18" charset="2"/>
        <a:buChar char=""/>
        <a:defRPr sz="1600" kern="1200">
          <a:solidFill>
            <a:schemeClr val="tx1"/>
          </a:solidFill>
          <a:latin typeface="Montserrat"/>
          <a:ea typeface="+mn-ea"/>
          <a:cs typeface="+mn-cs"/>
        </a:defRPr>
      </a:lvl3pPr>
      <a:lvl4pPr marL="1600200" indent="-228600" algn="l" defTabSz="914400" rtl="0" eaLnBrk="1" latinLnBrk="0" hangingPunct="1">
        <a:lnSpc>
          <a:spcPct val="90000"/>
        </a:lnSpc>
        <a:spcBef>
          <a:spcPts val="500"/>
        </a:spcBef>
        <a:buClr>
          <a:srgbClr val="1D2864"/>
        </a:buClr>
        <a:buFont typeface="Wingdings 3" panose="05040102010807070707" pitchFamily="18" charset="2"/>
        <a:buChar char=""/>
        <a:defRPr sz="1400" kern="1200">
          <a:solidFill>
            <a:schemeClr val="tx1"/>
          </a:solidFill>
          <a:latin typeface="Montserrat"/>
          <a:ea typeface="+mn-ea"/>
          <a:cs typeface="+mn-cs"/>
        </a:defRPr>
      </a:lvl4pPr>
      <a:lvl5pPr marL="2057400" indent="-228600" algn="l" defTabSz="914400" rtl="0" eaLnBrk="1" latinLnBrk="0" hangingPunct="1">
        <a:lnSpc>
          <a:spcPct val="90000"/>
        </a:lnSpc>
        <a:spcBef>
          <a:spcPts val="500"/>
        </a:spcBef>
        <a:buClr>
          <a:srgbClr val="1D2864"/>
        </a:buClr>
        <a:buFont typeface="Wingdings 3" panose="05040102010807070707" pitchFamily="18" charset="2"/>
        <a:buChar char=""/>
        <a:defRPr sz="1400" kern="1200">
          <a:solidFill>
            <a:schemeClr val="tx1"/>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32" tIns="45418" rIns="90832" bIns="45418" numCol="1" anchor="ctr" anchorCtr="0" compatLnSpc="1">
            <a:prstTxWarp prst="textNoShape">
              <a:avLst/>
            </a:prstTxWarp>
          </a:bodyPr>
          <a:lstStyle/>
          <a:p>
            <a:pPr lvl="0"/>
            <a:r>
              <a:rPr lang="fr-FR" altLang="fr-FR"/>
              <a:t>Cliquez pour modifier le style du titre</a:t>
            </a:r>
          </a:p>
        </p:txBody>
      </p:sp>
      <p:sp>
        <p:nvSpPr>
          <p:cNvPr id="4099"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32" tIns="45418" rIns="90832" bIns="45418"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0832" tIns="45418" rIns="90832" bIns="45418"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5EAE3E16-73A3-4CAC-81B8-89B597C7568F}" type="datetimeFigureOut">
              <a:rPr lang="fr-FR"/>
              <a:pPr>
                <a:defRPr/>
              </a:pPr>
              <a:t>27/09/2024</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0832" tIns="45418" rIns="90832" bIns="45418"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0832" tIns="45418" rIns="90832" bIns="45418" rtlCol="0" anchor="ctr"/>
          <a:lstStyle>
            <a:lvl1pPr algn="r" eaLnBrk="1" fontAlgn="auto" hangingPunct="1">
              <a:spcBef>
                <a:spcPts val="0"/>
              </a:spcBef>
              <a:spcAft>
                <a:spcPts val="0"/>
              </a:spcAft>
              <a:defRPr sz="1200">
                <a:solidFill>
                  <a:prstClr val="black">
                    <a:tint val="75000"/>
                  </a:prstClr>
                </a:solidFill>
                <a:latin typeface="+mn-lt"/>
              </a:defRPr>
            </a:lvl1pPr>
          </a:lstStyle>
          <a:p>
            <a:pPr>
              <a:defRPr/>
            </a:pPr>
            <a:fld id="{D3DE25A2-D9EC-4F03-AEED-F90BB49D2A70}" type="slidenum">
              <a:rPr lang="fr-FR"/>
              <a:pPr>
                <a:defRPr/>
              </a:pPr>
              <a:t>‹N°›</a:t>
            </a:fld>
            <a:endParaRPr lang="fr-FR"/>
          </a:p>
        </p:txBody>
      </p:sp>
    </p:spTree>
    <p:extLst>
      <p:ext uri="{BB962C8B-B14F-4D97-AF65-F5344CB8AC3E}">
        <p14:creationId xmlns:p14="http://schemas.microsoft.com/office/powerpoint/2010/main" val="16819497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269" algn="ctr" rtl="0" fontAlgn="base">
        <a:spcBef>
          <a:spcPct val="0"/>
        </a:spcBef>
        <a:spcAft>
          <a:spcPct val="0"/>
        </a:spcAft>
        <a:defRPr sz="4400">
          <a:solidFill>
            <a:schemeClr val="tx1"/>
          </a:solidFill>
          <a:latin typeface="Calibri" pitchFamily="34" charset="0"/>
        </a:defRPr>
      </a:lvl6pPr>
      <a:lvl7pPr marL="908541" algn="ctr" rtl="0" fontAlgn="base">
        <a:spcBef>
          <a:spcPct val="0"/>
        </a:spcBef>
        <a:spcAft>
          <a:spcPct val="0"/>
        </a:spcAft>
        <a:defRPr sz="4400">
          <a:solidFill>
            <a:schemeClr val="tx1"/>
          </a:solidFill>
          <a:latin typeface="Calibri" pitchFamily="34" charset="0"/>
        </a:defRPr>
      </a:lvl7pPr>
      <a:lvl8pPr marL="1362814" algn="ctr" rtl="0" fontAlgn="base">
        <a:spcBef>
          <a:spcPct val="0"/>
        </a:spcBef>
        <a:spcAft>
          <a:spcPct val="0"/>
        </a:spcAft>
        <a:defRPr sz="4400">
          <a:solidFill>
            <a:schemeClr val="tx1"/>
          </a:solidFill>
          <a:latin typeface="Calibri" pitchFamily="34" charset="0"/>
        </a:defRPr>
      </a:lvl8pPr>
      <a:lvl9pPr marL="1817083" algn="ctr" rtl="0" fontAlgn="base">
        <a:spcBef>
          <a:spcPct val="0"/>
        </a:spcBef>
        <a:spcAft>
          <a:spcPct val="0"/>
        </a:spcAft>
        <a:defRPr sz="4400">
          <a:solidFill>
            <a:schemeClr val="tx1"/>
          </a:solidFill>
          <a:latin typeface="Calibri" pitchFamily="34" charset="0"/>
        </a:defRPr>
      </a:lvl9pPr>
    </p:titleStyle>
    <p:bodyStyle>
      <a:lvl1pPr marL="339725" indent="-33972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6600" indent="-28257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506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89088"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31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498491" indent="-227131" algn="l" defTabSz="908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761" indent="-227131" algn="l" defTabSz="908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7031" indent="-227131" algn="l" defTabSz="908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1302" indent="-227131" algn="l" defTabSz="908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08541" rtl="0" eaLnBrk="1" latinLnBrk="0" hangingPunct="1">
        <a:defRPr sz="1800" kern="1200">
          <a:solidFill>
            <a:schemeClr val="tx1"/>
          </a:solidFill>
          <a:latin typeface="+mn-lt"/>
          <a:ea typeface="+mn-ea"/>
          <a:cs typeface="+mn-cs"/>
        </a:defRPr>
      </a:lvl1pPr>
      <a:lvl2pPr marL="454269" algn="l" defTabSz="908541" rtl="0" eaLnBrk="1" latinLnBrk="0" hangingPunct="1">
        <a:defRPr sz="1800" kern="1200">
          <a:solidFill>
            <a:schemeClr val="tx1"/>
          </a:solidFill>
          <a:latin typeface="+mn-lt"/>
          <a:ea typeface="+mn-ea"/>
          <a:cs typeface="+mn-cs"/>
        </a:defRPr>
      </a:lvl2pPr>
      <a:lvl3pPr marL="908541" algn="l" defTabSz="908541" rtl="0" eaLnBrk="1" latinLnBrk="0" hangingPunct="1">
        <a:defRPr sz="1800" kern="1200">
          <a:solidFill>
            <a:schemeClr val="tx1"/>
          </a:solidFill>
          <a:latin typeface="+mn-lt"/>
          <a:ea typeface="+mn-ea"/>
          <a:cs typeface="+mn-cs"/>
        </a:defRPr>
      </a:lvl3pPr>
      <a:lvl4pPr marL="1362814" algn="l" defTabSz="908541" rtl="0" eaLnBrk="1" latinLnBrk="0" hangingPunct="1">
        <a:defRPr sz="1800" kern="1200">
          <a:solidFill>
            <a:schemeClr val="tx1"/>
          </a:solidFill>
          <a:latin typeface="+mn-lt"/>
          <a:ea typeface="+mn-ea"/>
          <a:cs typeface="+mn-cs"/>
        </a:defRPr>
      </a:lvl4pPr>
      <a:lvl5pPr marL="1817083" algn="l" defTabSz="908541" rtl="0" eaLnBrk="1" latinLnBrk="0" hangingPunct="1">
        <a:defRPr sz="1800" kern="1200">
          <a:solidFill>
            <a:schemeClr val="tx1"/>
          </a:solidFill>
          <a:latin typeface="+mn-lt"/>
          <a:ea typeface="+mn-ea"/>
          <a:cs typeface="+mn-cs"/>
        </a:defRPr>
      </a:lvl5pPr>
      <a:lvl6pPr marL="2271357" algn="l" defTabSz="908541" rtl="0" eaLnBrk="1" latinLnBrk="0" hangingPunct="1">
        <a:defRPr sz="1800" kern="1200">
          <a:solidFill>
            <a:schemeClr val="tx1"/>
          </a:solidFill>
          <a:latin typeface="+mn-lt"/>
          <a:ea typeface="+mn-ea"/>
          <a:cs typeface="+mn-cs"/>
        </a:defRPr>
      </a:lvl6pPr>
      <a:lvl7pPr marL="2725623" algn="l" defTabSz="908541" rtl="0" eaLnBrk="1" latinLnBrk="0" hangingPunct="1">
        <a:defRPr sz="1800" kern="1200">
          <a:solidFill>
            <a:schemeClr val="tx1"/>
          </a:solidFill>
          <a:latin typeface="+mn-lt"/>
          <a:ea typeface="+mn-ea"/>
          <a:cs typeface="+mn-cs"/>
        </a:defRPr>
      </a:lvl7pPr>
      <a:lvl8pPr marL="3179887" algn="l" defTabSz="908541" rtl="0" eaLnBrk="1" latinLnBrk="0" hangingPunct="1">
        <a:defRPr sz="1800" kern="1200">
          <a:solidFill>
            <a:schemeClr val="tx1"/>
          </a:solidFill>
          <a:latin typeface="+mn-lt"/>
          <a:ea typeface="+mn-ea"/>
          <a:cs typeface="+mn-cs"/>
        </a:defRPr>
      </a:lvl8pPr>
      <a:lvl9pPr marL="3634165" algn="l" defTabSz="90854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116625E-7278-421B-9B6A-829B1BAFBF42}" type="slidenum">
              <a:rPr lang="fr-FR"/>
              <a:pPr>
                <a:defRPr/>
              </a:pPr>
              <a:t>‹N°›</a:t>
            </a:fld>
            <a:endParaRPr lang="fr-FR"/>
          </a:p>
        </p:txBody>
      </p:sp>
    </p:spTree>
    <p:extLst>
      <p:ext uri="{BB962C8B-B14F-4D97-AF65-F5344CB8AC3E}">
        <p14:creationId xmlns:p14="http://schemas.microsoft.com/office/powerpoint/2010/main" val="24165477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502301-CB3D-413E-8273-8A2D670521FB}" type="datetimeFigureOut">
              <a:rPr lang="fr-FR" smtClean="0">
                <a:solidFill>
                  <a:prstClr val="black">
                    <a:tint val="75000"/>
                  </a:prstClr>
                </a:solidFill>
              </a:rPr>
              <a:pPr/>
              <a:t>27/09/2024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9CDA47-F9C5-48CE-B857-11384A0591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4243786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09600" y="273053"/>
            <a:ext cx="109643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9219" name="Rectangle 2"/>
          <p:cNvSpPr>
            <a:spLocks noGrp="1" noChangeArrowheads="1"/>
          </p:cNvSpPr>
          <p:nvPr>
            <p:ph type="body" idx="1"/>
          </p:nvPr>
        </p:nvSpPr>
        <p:spPr bwMode="auto">
          <a:xfrm>
            <a:off x="609600" y="1604963"/>
            <a:ext cx="10964333"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382"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1027" name="Rectangle 3"/>
          <p:cNvSpPr>
            <a:spLocks noGrp="1" noChangeArrowheads="1"/>
          </p:cNvSpPr>
          <p:nvPr>
            <p:ph type="dt"/>
          </p:nvPr>
        </p:nvSpPr>
        <p:spPr bwMode="auto">
          <a:xfrm>
            <a:off x="609602" y="6246813"/>
            <a:ext cx="2832100" cy="4683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304566" eaLnBrk="1">
              <a:lnSpc>
                <a:spcPct val="93000"/>
              </a:lnSpc>
              <a:buClrTx/>
              <a:buSzPct val="100000"/>
              <a:buFontTx/>
              <a:buNone/>
              <a:tabLst>
                <a:tab pos="0" algn="l"/>
                <a:tab pos="303494" algn="l"/>
                <a:tab pos="608063" algn="l"/>
                <a:tab pos="912620" algn="l"/>
                <a:tab pos="1217200" algn="l"/>
                <a:tab pos="1521769" algn="l"/>
                <a:tab pos="1826333" algn="l"/>
                <a:tab pos="2130908" algn="l"/>
                <a:tab pos="2435479" algn="l"/>
                <a:tab pos="2740044" algn="l"/>
                <a:tab pos="3044615" algn="l"/>
                <a:tab pos="3349185" algn="l"/>
                <a:tab pos="3653751" algn="l"/>
                <a:tab pos="3958322" algn="l"/>
                <a:tab pos="4262891" algn="l"/>
                <a:tab pos="4567460" algn="l"/>
                <a:tab pos="4872031" algn="l"/>
                <a:tab pos="5176596" algn="l"/>
                <a:tab pos="5481167" algn="l"/>
                <a:tab pos="5785740" algn="l"/>
                <a:tab pos="6090307" algn="l"/>
              </a:tabLst>
              <a:defRPr sz="1350">
                <a:solidFill>
                  <a:srgbClr val="000000"/>
                </a:solidFill>
                <a:latin typeface="Arial" charset="0"/>
              </a:defRPr>
            </a:lvl1pPr>
          </a:lstStyle>
          <a:p>
            <a:pPr hangingPunct="0">
              <a:defRPr/>
            </a:pPr>
            <a:endParaRPr lang="fr-FR"/>
          </a:p>
        </p:txBody>
      </p:sp>
      <p:sp>
        <p:nvSpPr>
          <p:cNvPr id="1028" name="Rectangle 4"/>
          <p:cNvSpPr>
            <a:spLocks noGrp="1" noChangeArrowheads="1"/>
          </p:cNvSpPr>
          <p:nvPr>
            <p:ph type="ftr"/>
          </p:nvPr>
        </p:nvSpPr>
        <p:spPr bwMode="auto">
          <a:xfrm>
            <a:off x="4169835" y="6246813"/>
            <a:ext cx="3858684" cy="4683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304566" eaLnBrk="1">
              <a:lnSpc>
                <a:spcPct val="93000"/>
              </a:lnSpc>
              <a:buClrTx/>
              <a:buSzPct val="100000"/>
              <a:buFontTx/>
              <a:buNone/>
              <a:tabLst>
                <a:tab pos="0" algn="l"/>
                <a:tab pos="303494" algn="l"/>
                <a:tab pos="608063" algn="l"/>
                <a:tab pos="912620" algn="l"/>
                <a:tab pos="1217200" algn="l"/>
                <a:tab pos="1521769" algn="l"/>
                <a:tab pos="1826333" algn="l"/>
                <a:tab pos="2130908" algn="l"/>
                <a:tab pos="2435479" algn="l"/>
                <a:tab pos="2740044" algn="l"/>
                <a:tab pos="3044615" algn="l"/>
                <a:tab pos="3349185" algn="l"/>
                <a:tab pos="3653751" algn="l"/>
                <a:tab pos="3958322" algn="l"/>
                <a:tab pos="4262891" algn="l"/>
                <a:tab pos="4567460" algn="l"/>
                <a:tab pos="4872031" algn="l"/>
                <a:tab pos="5176596" algn="l"/>
                <a:tab pos="5481167" algn="l"/>
                <a:tab pos="5785740" algn="l"/>
                <a:tab pos="6090307" algn="l"/>
              </a:tabLst>
              <a:defRPr sz="1350">
                <a:solidFill>
                  <a:srgbClr val="000000"/>
                </a:solidFill>
                <a:latin typeface="Arial" charset="0"/>
              </a:defRPr>
            </a:lvl1pPr>
          </a:lstStyle>
          <a:p>
            <a:pPr hangingPunct="0">
              <a:defRPr/>
            </a:pPr>
            <a:endParaRPr lang="fr-FR"/>
          </a:p>
        </p:txBody>
      </p:sp>
      <p:sp>
        <p:nvSpPr>
          <p:cNvPr id="1029" name="Rectangle 5"/>
          <p:cNvSpPr>
            <a:spLocks noGrp="1" noChangeArrowheads="1"/>
          </p:cNvSpPr>
          <p:nvPr>
            <p:ph type="sldNum"/>
          </p:nvPr>
        </p:nvSpPr>
        <p:spPr bwMode="auto">
          <a:xfrm>
            <a:off x="8741836" y="6246813"/>
            <a:ext cx="2834217" cy="4683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304566" eaLnBrk="1">
              <a:lnSpc>
                <a:spcPct val="93000"/>
              </a:lnSpc>
              <a:buClrTx/>
              <a:buSzPct val="100000"/>
              <a:buFontTx/>
              <a:buNone/>
              <a:tabLst>
                <a:tab pos="0" algn="l"/>
                <a:tab pos="303494" algn="l"/>
                <a:tab pos="608063" algn="l"/>
                <a:tab pos="912620" algn="l"/>
                <a:tab pos="1217200" algn="l"/>
                <a:tab pos="1521769" algn="l"/>
                <a:tab pos="1826333" algn="l"/>
                <a:tab pos="2130908" algn="l"/>
                <a:tab pos="2435479" algn="l"/>
                <a:tab pos="2740044" algn="l"/>
                <a:tab pos="3044615" algn="l"/>
                <a:tab pos="3349185" algn="l"/>
                <a:tab pos="3653751" algn="l"/>
                <a:tab pos="3958322" algn="l"/>
                <a:tab pos="4262891" algn="l"/>
                <a:tab pos="4567460" algn="l"/>
                <a:tab pos="4872031" algn="l"/>
                <a:tab pos="5176596" algn="l"/>
                <a:tab pos="5481167" algn="l"/>
                <a:tab pos="5785740" algn="l"/>
                <a:tab pos="6090307" algn="l"/>
              </a:tabLst>
              <a:defRPr sz="1350">
                <a:solidFill>
                  <a:srgbClr val="000000"/>
                </a:solidFill>
                <a:latin typeface="Arial" charset="0"/>
              </a:defRPr>
            </a:lvl1pPr>
          </a:lstStyle>
          <a:p>
            <a:pPr hangingPunct="0">
              <a:defRPr/>
            </a:pPr>
            <a:fld id="{A5F90181-9FD4-4A26-9A54-A5E4C83985B4}" type="slidenum">
              <a:rPr lang="fr-FR"/>
              <a:pPr hangingPunct="0">
                <a:defRPr/>
              </a:pPr>
              <a:t>‹N°›</a:t>
            </a:fld>
            <a:endParaRPr lang="fr-FR"/>
          </a:p>
        </p:txBody>
      </p:sp>
    </p:spTree>
    <p:extLst>
      <p:ext uri="{BB962C8B-B14F-4D97-AF65-F5344CB8AC3E}">
        <p14:creationId xmlns:p14="http://schemas.microsoft.com/office/powerpoint/2010/main" val="63863886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ctr" defTabSz="30361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mj-lt"/>
          <a:ea typeface="+mj-ea"/>
          <a:cs typeface="+mj-cs"/>
        </a:defRPr>
      </a:lvl1pPr>
      <a:lvl2pPr algn="ctr" defTabSz="30361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charset="0"/>
          <a:ea typeface="SimSun" charset="-122"/>
        </a:defRPr>
      </a:lvl2pPr>
      <a:lvl3pPr algn="ctr" defTabSz="30361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charset="0"/>
          <a:ea typeface="SimSun" charset="-122"/>
        </a:defRPr>
      </a:lvl3pPr>
      <a:lvl4pPr algn="ctr" defTabSz="30361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charset="0"/>
          <a:ea typeface="SimSun" charset="-122"/>
        </a:defRPr>
      </a:lvl4pPr>
      <a:lvl5pPr algn="ctr" defTabSz="30361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000000"/>
          </a:solidFill>
          <a:latin typeface="Arial" charset="0"/>
          <a:ea typeface="SimSun" charset="-122"/>
        </a:defRPr>
      </a:lvl5pPr>
      <a:lvl6pPr marL="1704727" indent="-154977" algn="ctr" defTabSz="304566" rtl="0" eaLnBrk="1" fontAlgn="base" hangingPunct="1">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SimSun" charset="-122"/>
        </a:defRPr>
      </a:lvl6pPr>
      <a:lvl7pPr marL="2014676" indent="-154977" algn="ctr" defTabSz="304566" rtl="0" eaLnBrk="1" fontAlgn="base" hangingPunct="1">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SimSun" charset="-122"/>
        </a:defRPr>
      </a:lvl7pPr>
      <a:lvl8pPr marL="2324625" indent="-154977" algn="ctr" defTabSz="304566" rtl="0" eaLnBrk="1" fontAlgn="base" hangingPunct="1">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SimSun" charset="-122"/>
        </a:defRPr>
      </a:lvl8pPr>
      <a:lvl9pPr marL="2634577" indent="-154977" algn="ctr" defTabSz="304566" rtl="0" eaLnBrk="1" fontAlgn="base" hangingPunct="1">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SimSun" charset="-122"/>
        </a:defRPr>
      </a:lvl9pPr>
    </p:titleStyle>
    <p:bodyStyle>
      <a:lvl1pPr marL="232172" indent="-232172" algn="l" defTabSz="303610" rtl="0" eaLnBrk="0" fontAlgn="base" hangingPunct="0">
        <a:lnSpc>
          <a:spcPct val="93000"/>
        </a:lnSpc>
        <a:spcBef>
          <a:spcPct val="0"/>
        </a:spcBef>
        <a:spcAft>
          <a:spcPts val="966"/>
        </a:spcAft>
        <a:buClr>
          <a:srgbClr val="000000"/>
        </a:buClr>
        <a:buSzPct val="100000"/>
        <a:buFont typeface="Times New Roman" panose="02020603050405020304" pitchFamily="18" charset="0"/>
        <a:defRPr sz="2175">
          <a:solidFill>
            <a:srgbClr val="000000"/>
          </a:solidFill>
          <a:latin typeface="+mn-lt"/>
          <a:ea typeface="+mn-ea"/>
          <a:cs typeface="+mn-cs"/>
        </a:defRPr>
      </a:lvl1pPr>
      <a:lvl2pPr marL="503635" indent="-192881" algn="l" defTabSz="303610" rtl="0" eaLnBrk="0" fontAlgn="base" hangingPunct="0">
        <a:lnSpc>
          <a:spcPct val="93000"/>
        </a:lnSpc>
        <a:spcBef>
          <a:spcPct val="0"/>
        </a:spcBef>
        <a:spcAft>
          <a:spcPts val="779"/>
        </a:spcAft>
        <a:buClr>
          <a:srgbClr val="000000"/>
        </a:buClr>
        <a:buSzPct val="100000"/>
        <a:buFont typeface="Times New Roman" panose="02020603050405020304" pitchFamily="18" charset="0"/>
        <a:defRPr sz="1875">
          <a:solidFill>
            <a:srgbClr val="000000"/>
          </a:solidFill>
          <a:latin typeface="+mn-lt"/>
          <a:ea typeface="+mn-ea"/>
        </a:defRPr>
      </a:lvl2pPr>
      <a:lvl3pPr marL="773906" indent="-154781" algn="l" defTabSz="303610" rtl="0" eaLnBrk="0" fontAlgn="base" hangingPunct="0">
        <a:lnSpc>
          <a:spcPct val="93000"/>
        </a:lnSpc>
        <a:spcBef>
          <a:spcPct val="0"/>
        </a:spcBef>
        <a:spcAft>
          <a:spcPts val="581"/>
        </a:spcAft>
        <a:buClr>
          <a:srgbClr val="000000"/>
        </a:buClr>
        <a:buSzPct val="100000"/>
        <a:buFont typeface="Times New Roman" panose="02020603050405020304" pitchFamily="18" charset="0"/>
        <a:defRPr sz="1650">
          <a:solidFill>
            <a:srgbClr val="000000"/>
          </a:solidFill>
          <a:latin typeface="+mn-lt"/>
          <a:ea typeface="+mn-ea"/>
        </a:defRPr>
      </a:lvl3pPr>
      <a:lvl4pPr marL="1084660" indent="-154781" algn="l" defTabSz="303610" rtl="0" eaLnBrk="0" fontAlgn="base" hangingPunct="0">
        <a:lnSpc>
          <a:spcPct val="93000"/>
        </a:lnSpc>
        <a:spcBef>
          <a:spcPct val="0"/>
        </a:spcBef>
        <a:spcAft>
          <a:spcPts val="394"/>
        </a:spcAft>
        <a:buClr>
          <a:srgbClr val="000000"/>
        </a:buClr>
        <a:buSzPct val="100000"/>
        <a:buFont typeface="Times New Roman" panose="02020603050405020304" pitchFamily="18" charset="0"/>
        <a:defRPr>
          <a:solidFill>
            <a:srgbClr val="000000"/>
          </a:solidFill>
          <a:latin typeface="+mn-lt"/>
          <a:ea typeface="+mn-ea"/>
        </a:defRPr>
      </a:lvl4pPr>
      <a:lvl5pPr marL="1394222" indent="-154781" algn="l" defTabSz="303610" rtl="0" eaLnBrk="0" fontAlgn="base" hangingPunct="0">
        <a:lnSpc>
          <a:spcPct val="93000"/>
        </a:lnSpc>
        <a:spcBef>
          <a:spcPct val="0"/>
        </a:spcBef>
        <a:spcAft>
          <a:spcPts val="197"/>
        </a:spcAft>
        <a:buClr>
          <a:srgbClr val="000000"/>
        </a:buClr>
        <a:buSzPct val="100000"/>
        <a:buFont typeface="Times New Roman" panose="02020603050405020304" pitchFamily="18" charset="0"/>
        <a:defRPr>
          <a:solidFill>
            <a:srgbClr val="000000"/>
          </a:solidFill>
          <a:latin typeface="+mn-lt"/>
          <a:ea typeface="+mn-ea"/>
        </a:defRPr>
      </a:lvl5pPr>
      <a:lvl6pPr marL="1704727" indent="-154977" algn="l" defTabSz="304566" rtl="0" eaLnBrk="1" fontAlgn="base" hangingPunct="1">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6pPr>
      <a:lvl7pPr marL="2014676" indent="-154977" algn="l" defTabSz="304566" rtl="0" eaLnBrk="1" fontAlgn="base" hangingPunct="1">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7pPr>
      <a:lvl8pPr marL="2324625" indent="-154977" algn="l" defTabSz="304566" rtl="0" eaLnBrk="1" fontAlgn="base" hangingPunct="1">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8pPr>
      <a:lvl9pPr marL="2634577" indent="-154977" algn="l" defTabSz="304566" rtl="0" eaLnBrk="1" fontAlgn="base" hangingPunct="1">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9pPr>
    </p:bodyStyle>
    <p:otherStyle>
      <a:defPPr>
        <a:defRPr lang="fr-FR"/>
      </a:defPPr>
      <a:lvl1pPr marL="0" algn="l" defTabSz="619898" rtl="0" eaLnBrk="1" latinLnBrk="0" hangingPunct="1">
        <a:defRPr sz="1200" kern="1200">
          <a:solidFill>
            <a:schemeClr val="tx1"/>
          </a:solidFill>
          <a:latin typeface="+mn-lt"/>
          <a:ea typeface="+mn-ea"/>
          <a:cs typeface="+mn-cs"/>
        </a:defRPr>
      </a:lvl1pPr>
      <a:lvl2pPr marL="309949" algn="l" defTabSz="619898" rtl="0" eaLnBrk="1" latinLnBrk="0" hangingPunct="1">
        <a:defRPr sz="1200" kern="1200">
          <a:solidFill>
            <a:schemeClr val="tx1"/>
          </a:solidFill>
          <a:latin typeface="+mn-lt"/>
          <a:ea typeface="+mn-ea"/>
          <a:cs typeface="+mn-cs"/>
        </a:defRPr>
      </a:lvl2pPr>
      <a:lvl3pPr marL="619898" algn="l" defTabSz="619898" rtl="0" eaLnBrk="1" latinLnBrk="0" hangingPunct="1">
        <a:defRPr sz="1200" kern="1200">
          <a:solidFill>
            <a:schemeClr val="tx1"/>
          </a:solidFill>
          <a:latin typeface="+mn-lt"/>
          <a:ea typeface="+mn-ea"/>
          <a:cs typeface="+mn-cs"/>
        </a:defRPr>
      </a:lvl3pPr>
      <a:lvl4pPr marL="929851" algn="l" defTabSz="619898" rtl="0" eaLnBrk="1" latinLnBrk="0" hangingPunct="1">
        <a:defRPr sz="1200" kern="1200">
          <a:solidFill>
            <a:schemeClr val="tx1"/>
          </a:solidFill>
          <a:latin typeface="+mn-lt"/>
          <a:ea typeface="+mn-ea"/>
          <a:cs typeface="+mn-cs"/>
        </a:defRPr>
      </a:lvl4pPr>
      <a:lvl5pPr marL="1239799" algn="l" defTabSz="619898" rtl="0" eaLnBrk="1" latinLnBrk="0" hangingPunct="1">
        <a:defRPr sz="1200" kern="1200">
          <a:solidFill>
            <a:schemeClr val="tx1"/>
          </a:solidFill>
          <a:latin typeface="+mn-lt"/>
          <a:ea typeface="+mn-ea"/>
          <a:cs typeface="+mn-cs"/>
        </a:defRPr>
      </a:lvl5pPr>
      <a:lvl6pPr marL="1549746" algn="l" defTabSz="619898" rtl="0" eaLnBrk="1" latinLnBrk="0" hangingPunct="1">
        <a:defRPr sz="1200" kern="1200">
          <a:solidFill>
            <a:schemeClr val="tx1"/>
          </a:solidFill>
          <a:latin typeface="+mn-lt"/>
          <a:ea typeface="+mn-ea"/>
          <a:cs typeface="+mn-cs"/>
        </a:defRPr>
      </a:lvl6pPr>
      <a:lvl7pPr marL="1859700" algn="l" defTabSz="619898" rtl="0" eaLnBrk="1" latinLnBrk="0" hangingPunct="1">
        <a:defRPr sz="1200" kern="1200">
          <a:solidFill>
            <a:schemeClr val="tx1"/>
          </a:solidFill>
          <a:latin typeface="+mn-lt"/>
          <a:ea typeface="+mn-ea"/>
          <a:cs typeface="+mn-cs"/>
        </a:defRPr>
      </a:lvl7pPr>
      <a:lvl8pPr marL="2169651" algn="l" defTabSz="619898" rtl="0" eaLnBrk="1" latinLnBrk="0" hangingPunct="1">
        <a:defRPr sz="1200" kern="1200">
          <a:solidFill>
            <a:schemeClr val="tx1"/>
          </a:solidFill>
          <a:latin typeface="+mn-lt"/>
          <a:ea typeface="+mn-ea"/>
          <a:cs typeface="+mn-cs"/>
        </a:defRPr>
      </a:lvl8pPr>
      <a:lvl9pPr marL="2479602" algn="l" defTabSz="619898"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32" tIns="45418" rIns="90832" bIns="45418" numCol="1" anchor="ctr" anchorCtr="0" compatLnSpc="1">
            <a:prstTxWarp prst="textNoShape">
              <a:avLst/>
            </a:prstTxWarp>
          </a:bodyPr>
          <a:lstStyle/>
          <a:p>
            <a:pPr lvl="0"/>
            <a:r>
              <a:rPr lang="fr-FR" altLang="fr-FR"/>
              <a:t>Cliquez pour modifier le style du titre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32" tIns="45418" rIns="90832" bIns="45418"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0832" tIns="45418" rIns="90832" bIns="45418"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0832" tIns="45418" rIns="90832" bIns="45418"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0832" tIns="45418" rIns="90832" bIns="45418"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D1FF17D-23E5-4657-815E-9A6FA041007C}" type="slidenum">
              <a:rPr lang="fr-FR"/>
              <a:pPr fontAlgn="base">
                <a:spcBef>
                  <a:spcPct val="0"/>
                </a:spcBef>
                <a:spcAft>
                  <a:spcPct val="0"/>
                </a:spcAft>
                <a:defRPr/>
              </a:pPr>
              <a:t>‹N°›</a:t>
            </a:fld>
            <a:endParaRPr lang="fr-FR"/>
          </a:p>
        </p:txBody>
      </p:sp>
    </p:spTree>
    <p:extLst>
      <p:ext uri="{BB962C8B-B14F-4D97-AF65-F5344CB8AC3E}">
        <p14:creationId xmlns:p14="http://schemas.microsoft.com/office/powerpoint/2010/main" val="112157146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4269" algn="ctr" rtl="0" fontAlgn="base">
        <a:spcBef>
          <a:spcPct val="0"/>
        </a:spcBef>
        <a:spcAft>
          <a:spcPct val="0"/>
        </a:spcAft>
        <a:defRPr sz="4400">
          <a:solidFill>
            <a:schemeClr val="tx2"/>
          </a:solidFill>
          <a:latin typeface="Arial" charset="0"/>
        </a:defRPr>
      </a:lvl6pPr>
      <a:lvl7pPr marL="908541" algn="ctr" rtl="0" fontAlgn="base">
        <a:spcBef>
          <a:spcPct val="0"/>
        </a:spcBef>
        <a:spcAft>
          <a:spcPct val="0"/>
        </a:spcAft>
        <a:defRPr sz="4400">
          <a:solidFill>
            <a:schemeClr val="tx2"/>
          </a:solidFill>
          <a:latin typeface="Arial" charset="0"/>
        </a:defRPr>
      </a:lvl7pPr>
      <a:lvl8pPr marL="1362814" algn="ctr" rtl="0" fontAlgn="base">
        <a:spcBef>
          <a:spcPct val="0"/>
        </a:spcBef>
        <a:spcAft>
          <a:spcPct val="0"/>
        </a:spcAft>
        <a:defRPr sz="4400">
          <a:solidFill>
            <a:schemeClr val="tx2"/>
          </a:solidFill>
          <a:latin typeface="Arial" charset="0"/>
        </a:defRPr>
      </a:lvl8pPr>
      <a:lvl9pPr marL="1817083" algn="ctr" rtl="0" fontAlgn="base">
        <a:spcBef>
          <a:spcPct val="0"/>
        </a:spcBef>
        <a:spcAft>
          <a:spcPct val="0"/>
        </a:spcAft>
        <a:defRPr sz="4400">
          <a:solidFill>
            <a:schemeClr val="tx2"/>
          </a:solidFill>
          <a:latin typeface="Arial"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6600" indent="-282575" algn="l" rtl="0" eaLnBrk="0" fontAlgn="base" hangingPunct="0">
        <a:spcBef>
          <a:spcPct val="20000"/>
        </a:spcBef>
        <a:spcAft>
          <a:spcPct val="0"/>
        </a:spcAft>
        <a:buChar char="–"/>
        <a:defRPr sz="2800">
          <a:solidFill>
            <a:schemeClr val="tx1"/>
          </a:solidFill>
          <a:latin typeface="+mn-lt"/>
        </a:defRPr>
      </a:lvl2pPr>
      <a:lvl3pPr marL="1135063" indent="-227013" algn="l" rtl="0" eaLnBrk="0" fontAlgn="base" hangingPunct="0">
        <a:spcBef>
          <a:spcPct val="20000"/>
        </a:spcBef>
        <a:spcAft>
          <a:spcPct val="0"/>
        </a:spcAft>
        <a:buChar char="•"/>
        <a:defRPr sz="2400">
          <a:solidFill>
            <a:schemeClr val="tx1"/>
          </a:solidFill>
          <a:latin typeface="+mn-lt"/>
        </a:defRPr>
      </a:lvl3pPr>
      <a:lvl4pPr marL="1589088" indent="-227013" algn="l" rtl="0" eaLnBrk="0" fontAlgn="base" hangingPunct="0">
        <a:spcBef>
          <a:spcPct val="20000"/>
        </a:spcBef>
        <a:spcAft>
          <a:spcPct val="0"/>
        </a:spcAft>
        <a:buChar char="–"/>
        <a:defRPr sz="2000">
          <a:solidFill>
            <a:schemeClr val="tx1"/>
          </a:solidFill>
          <a:latin typeface="+mn-lt"/>
        </a:defRPr>
      </a:lvl4pPr>
      <a:lvl5pPr marL="2043113" indent="-227013" algn="l" rtl="0" eaLnBrk="0" fontAlgn="base" hangingPunct="0">
        <a:spcBef>
          <a:spcPct val="20000"/>
        </a:spcBef>
        <a:spcAft>
          <a:spcPct val="0"/>
        </a:spcAft>
        <a:buChar char="»"/>
        <a:defRPr sz="2000">
          <a:solidFill>
            <a:schemeClr val="tx1"/>
          </a:solidFill>
          <a:latin typeface="+mn-lt"/>
        </a:defRPr>
      </a:lvl5pPr>
      <a:lvl6pPr marL="2498491" indent="-227131" algn="l" rtl="0" fontAlgn="base">
        <a:spcBef>
          <a:spcPct val="20000"/>
        </a:spcBef>
        <a:spcAft>
          <a:spcPct val="0"/>
        </a:spcAft>
        <a:buChar char="»"/>
        <a:defRPr sz="2000">
          <a:solidFill>
            <a:schemeClr val="tx1"/>
          </a:solidFill>
          <a:latin typeface="+mn-lt"/>
        </a:defRPr>
      </a:lvl6pPr>
      <a:lvl7pPr marL="2952761" indent="-227131" algn="l" rtl="0" fontAlgn="base">
        <a:spcBef>
          <a:spcPct val="20000"/>
        </a:spcBef>
        <a:spcAft>
          <a:spcPct val="0"/>
        </a:spcAft>
        <a:buChar char="»"/>
        <a:defRPr sz="2000">
          <a:solidFill>
            <a:schemeClr val="tx1"/>
          </a:solidFill>
          <a:latin typeface="+mn-lt"/>
        </a:defRPr>
      </a:lvl7pPr>
      <a:lvl8pPr marL="3407031" indent="-227131" algn="l" rtl="0" fontAlgn="base">
        <a:spcBef>
          <a:spcPct val="20000"/>
        </a:spcBef>
        <a:spcAft>
          <a:spcPct val="0"/>
        </a:spcAft>
        <a:buChar char="»"/>
        <a:defRPr sz="2000">
          <a:solidFill>
            <a:schemeClr val="tx1"/>
          </a:solidFill>
          <a:latin typeface="+mn-lt"/>
        </a:defRPr>
      </a:lvl8pPr>
      <a:lvl9pPr marL="3861302" indent="-227131" algn="l" rtl="0" fontAlgn="base">
        <a:spcBef>
          <a:spcPct val="20000"/>
        </a:spcBef>
        <a:spcAft>
          <a:spcPct val="0"/>
        </a:spcAft>
        <a:buChar char="»"/>
        <a:defRPr sz="2000">
          <a:solidFill>
            <a:schemeClr val="tx1"/>
          </a:solidFill>
          <a:latin typeface="+mn-lt"/>
        </a:defRPr>
      </a:lvl9pPr>
    </p:bodyStyle>
    <p:otherStyle>
      <a:defPPr>
        <a:defRPr lang="fr-FR"/>
      </a:defPPr>
      <a:lvl1pPr marL="0" algn="l" defTabSz="908541" rtl="0" eaLnBrk="1" latinLnBrk="0" hangingPunct="1">
        <a:defRPr sz="1800" kern="1200">
          <a:solidFill>
            <a:schemeClr val="tx1"/>
          </a:solidFill>
          <a:latin typeface="+mn-lt"/>
          <a:ea typeface="+mn-ea"/>
          <a:cs typeface="+mn-cs"/>
        </a:defRPr>
      </a:lvl1pPr>
      <a:lvl2pPr marL="454269" algn="l" defTabSz="908541" rtl="0" eaLnBrk="1" latinLnBrk="0" hangingPunct="1">
        <a:defRPr sz="1800" kern="1200">
          <a:solidFill>
            <a:schemeClr val="tx1"/>
          </a:solidFill>
          <a:latin typeface="+mn-lt"/>
          <a:ea typeface="+mn-ea"/>
          <a:cs typeface="+mn-cs"/>
        </a:defRPr>
      </a:lvl2pPr>
      <a:lvl3pPr marL="908541" algn="l" defTabSz="908541" rtl="0" eaLnBrk="1" latinLnBrk="0" hangingPunct="1">
        <a:defRPr sz="1800" kern="1200">
          <a:solidFill>
            <a:schemeClr val="tx1"/>
          </a:solidFill>
          <a:latin typeface="+mn-lt"/>
          <a:ea typeface="+mn-ea"/>
          <a:cs typeface="+mn-cs"/>
        </a:defRPr>
      </a:lvl3pPr>
      <a:lvl4pPr marL="1362814" algn="l" defTabSz="908541" rtl="0" eaLnBrk="1" latinLnBrk="0" hangingPunct="1">
        <a:defRPr sz="1800" kern="1200">
          <a:solidFill>
            <a:schemeClr val="tx1"/>
          </a:solidFill>
          <a:latin typeface="+mn-lt"/>
          <a:ea typeface="+mn-ea"/>
          <a:cs typeface="+mn-cs"/>
        </a:defRPr>
      </a:lvl4pPr>
      <a:lvl5pPr marL="1817083" algn="l" defTabSz="908541" rtl="0" eaLnBrk="1" latinLnBrk="0" hangingPunct="1">
        <a:defRPr sz="1800" kern="1200">
          <a:solidFill>
            <a:schemeClr val="tx1"/>
          </a:solidFill>
          <a:latin typeface="+mn-lt"/>
          <a:ea typeface="+mn-ea"/>
          <a:cs typeface="+mn-cs"/>
        </a:defRPr>
      </a:lvl5pPr>
      <a:lvl6pPr marL="2271357" algn="l" defTabSz="908541" rtl="0" eaLnBrk="1" latinLnBrk="0" hangingPunct="1">
        <a:defRPr sz="1800" kern="1200">
          <a:solidFill>
            <a:schemeClr val="tx1"/>
          </a:solidFill>
          <a:latin typeface="+mn-lt"/>
          <a:ea typeface="+mn-ea"/>
          <a:cs typeface="+mn-cs"/>
        </a:defRPr>
      </a:lvl6pPr>
      <a:lvl7pPr marL="2725623" algn="l" defTabSz="908541" rtl="0" eaLnBrk="1" latinLnBrk="0" hangingPunct="1">
        <a:defRPr sz="1800" kern="1200">
          <a:solidFill>
            <a:schemeClr val="tx1"/>
          </a:solidFill>
          <a:latin typeface="+mn-lt"/>
          <a:ea typeface="+mn-ea"/>
          <a:cs typeface="+mn-cs"/>
        </a:defRPr>
      </a:lvl7pPr>
      <a:lvl8pPr marL="3179887" algn="l" defTabSz="908541" rtl="0" eaLnBrk="1" latinLnBrk="0" hangingPunct="1">
        <a:defRPr sz="1800" kern="1200">
          <a:solidFill>
            <a:schemeClr val="tx1"/>
          </a:solidFill>
          <a:latin typeface="+mn-lt"/>
          <a:ea typeface="+mn-ea"/>
          <a:cs typeface="+mn-cs"/>
        </a:defRPr>
      </a:lvl8pPr>
      <a:lvl9pPr marL="3634165" algn="l" defTabSz="90854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126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B70594D9-8E53-4AAF-84AB-0605EB5AC4C5}" type="slidenum">
              <a:rPr lang="fr-FR"/>
              <a:pPr fontAlgn="base">
                <a:spcBef>
                  <a:spcPct val="0"/>
                </a:spcBef>
                <a:spcAft>
                  <a:spcPct val="0"/>
                </a:spcAft>
                <a:defRPr/>
              </a:pPr>
              <a:t>‹N°›</a:t>
            </a:fld>
            <a:endParaRPr lang="fr-FR"/>
          </a:p>
        </p:txBody>
      </p:sp>
    </p:spTree>
    <p:extLst>
      <p:ext uri="{BB962C8B-B14F-4D97-AF65-F5344CB8AC3E}">
        <p14:creationId xmlns:p14="http://schemas.microsoft.com/office/powerpoint/2010/main" val="306358347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A9ADAB-8151-4FC3-975F-8BFA06750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5D5A7C94-79AB-4B14-B9F0-04A981E7EEED}"/>
              </a:ext>
            </a:extLst>
          </p:cNvPr>
          <p:cNvSpPr>
            <a:spLocks noGrp="1"/>
          </p:cNvSpPr>
          <p:nvPr>
            <p:ph type="body" idx="1"/>
          </p:nvPr>
        </p:nvSpPr>
        <p:spPr>
          <a:xfrm>
            <a:off x="838200" y="1825625"/>
            <a:ext cx="10515600" cy="1844608"/>
          </a:xfrm>
          <a:prstGeom prst="rect">
            <a:avLst/>
          </a:prstGeom>
        </p:spPr>
        <p:txBody>
          <a:bodyPr vert="horz" lIns="91440" tIns="45720" rIns="91440" bIns="45720" rtlCol="0">
            <a:sp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58CCBAF-729E-4DA8-A5B8-D6A573C9C098}"/>
              </a:ext>
            </a:extLst>
          </p:cNvPr>
          <p:cNvSpPr>
            <a:spLocks noGrp="1"/>
          </p:cNvSpPr>
          <p:nvPr>
            <p:ph type="dt" sz="half" idx="2"/>
          </p:nvPr>
        </p:nvSpPr>
        <p:spPr>
          <a:xfrm>
            <a:off x="1492786" y="59695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48B16-8BE8-478B-814B-2C4B8BCADA82}" type="datetimeFigureOut">
              <a:rPr lang="fr-FR" smtClean="0"/>
              <a:t>27/09/2024</a:t>
            </a:fld>
            <a:endParaRPr lang="fr-FR"/>
          </a:p>
        </p:txBody>
      </p:sp>
      <p:sp>
        <p:nvSpPr>
          <p:cNvPr id="5" name="Espace réservé du pied de page 4">
            <a:extLst>
              <a:ext uri="{FF2B5EF4-FFF2-40B4-BE49-F238E27FC236}">
                <a16:creationId xmlns:a16="http://schemas.microsoft.com/office/drawing/2014/main" id="{BAA0BC87-90E0-4ABD-9B53-622CE0F991B2}"/>
              </a:ext>
            </a:extLst>
          </p:cNvPr>
          <p:cNvSpPr>
            <a:spLocks noGrp="1"/>
          </p:cNvSpPr>
          <p:nvPr>
            <p:ph type="ftr" sz="quarter" idx="3"/>
          </p:nvPr>
        </p:nvSpPr>
        <p:spPr>
          <a:xfrm>
            <a:off x="7755118" y="5788523"/>
            <a:ext cx="3196605" cy="612860"/>
          </a:xfrm>
          <a:prstGeom prst="rect">
            <a:avLst/>
          </a:prstGeom>
        </p:spPr>
        <p:txBody>
          <a:bodyPr vert="horz" wrap="square" lIns="91440" tIns="45720" rIns="91440" bIns="45720" rtlCol="0" anchor="t" anchorCtr="0">
            <a:spAutoFit/>
          </a:bodyPr>
          <a:lstStyle>
            <a:lvl1pPr algn="r">
              <a:lnSpc>
                <a:spcPct val="130000"/>
              </a:lnSpc>
              <a:defRPr sz="900" b="0" cap="all" baseline="0">
                <a:solidFill>
                  <a:schemeClr val="tx1"/>
                </a:solidFill>
                <a:latin typeface="+mn-lt"/>
              </a:defRPr>
            </a:lvl1pPr>
          </a:lstStyle>
          <a:p>
            <a:endParaRPr lang="fr-FR"/>
          </a:p>
        </p:txBody>
      </p:sp>
      <p:sp>
        <p:nvSpPr>
          <p:cNvPr id="6" name="Espace réservé du numéro de diapositive 5">
            <a:extLst>
              <a:ext uri="{FF2B5EF4-FFF2-40B4-BE49-F238E27FC236}">
                <a16:creationId xmlns:a16="http://schemas.microsoft.com/office/drawing/2014/main" id="{3EBC466F-3F10-403F-AC8C-9C38722670B3}"/>
              </a:ext>
            </a:extLst>
          </p:cNvPr>
          <p:cNvSpPr>
            <a:spLocks noGrp="1"/>
          </p:cNvSpPr>
          <p:nvPr>
            <p:ph type="sldNum" sz="quarter" idx="4"/>
          </p:nvPr>
        </p:nvSpPr>
        <p:spPr>
          <a:xfrm>
            <a:off x="11145896" y="5761439"/>
            <a:ext cx="590320" cy="365125"/>
          </a:xfrm>
          <a:prstGeom prst="rect">
            <a:avLst/>
          </a:prstGeom>
        </p:spPr>
        <p:txBody>
          <a:bodyPr vert="horz" lIns="91440" tIns="45720" rIns="91440" bIns="45720" rtlCol="0" anchor="ctr"/>
          <a:lstStyle>
            <a:lvl1pPr algn="r">
              <a:defRPr sz="1200" b="1">
                <a:solidFill>
                  <a:schemeClr val="tx1"/>
                </a:solidFill>
                <a:latin typeface="+mj-lt"/>
              </a:defRPr>
            </a:lvl1pPr>
          </a:lstStyle>
          <a:p>
            <a:fld id="{2A16FC1A-916E-4F4B-B407-4DF6EC2BAFF6}" type="slidenum">
              <a:rPr lang="fr-FR" smtClean="0"/>
              <a:t>‹N°›</a:t>
            </a:fld>
            <a:endParaRPr lang="fr-FR"/>
          </a:p>
        </p:txBody>
      </p:sp>
      <p:cxnSp>
        <p:nvCxnSpPr>
          <p:cNvPr id="9" name="Connecteur droit 8">
            <a:extLst>
              <a:ext uri="{FF2B5EF4-FFF2-40B4-BE49-F238E27FC236}">
                <a16:creationId xmlns:a16="http://schemas.microsoft.com/office/drawing/2014/main" id="{AC4DF300-ABEF-4A1C-97B7-E88740358627}"/>
              </a:ext>
            </a:extLst>
          </p:cNvPr>
          <p:cNvCxnSpPr>
            <a:cxnSpLocks/>
          </p:cNvCxnSpPr>
          <p:nvPr/>
        </p:nvCxnSpPr>
        <p:spPr>
          <a:xfrm>
            <a:off x="11108192" y="5872964"/>
            <a:ext cx="0" cy="627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AE5AAEEA-C4C2-46D3-A24B-DC932BED5F5E}"/>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61334" y="5811915"/>
            <a:ext cx="678943" cy="775384"/>
          </a:xfrm>
          <a:prstGeom prst="rect">
            <a:avLst/>
          </a:prstGeom>
        </p:spPr>
      </p:pic>
    </p:spTree>
    <p:extLst>
      <p:ext uri="{BB962C8B-B14F-4D97-AF65-F5344CB8AC3E}">
        <p14:creationId xmlns:p14="http://schemas.microsoft.com/office/powerpoint/2010/main" val="64334149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Tx/>
        <a:buNone/>
        <a:tabLst/>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buFontTx/>
        <a:buNone/>
        <a:tabLst/>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Tx/>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fr-FR"/>
              <a:t>Cliquez pour modifier le style du titre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fr-FR"/>
              <a:t>Cliquez pour modifier les styles du texte du masque</a:t>
            </a:r>
          </a:p>
          <a:p>
            <a:pPr lvl="1"/>
            <a:r>
              <a:rPr lang="en-GB" altLang="fr-FR"/>
              <a:t>Deuxième niveau</a:t>
            </a:r>
          </a:p>
          <a:p>
            <a:pPr lvl="2"/>
            <a:r>
              <a:rPr lang="en-GB" altLang="fr-FR"/>
              <a:t>Troisième niveau</a:t>
            </a:r>
          </a:p>
          <a:p>
            <a:pPr lvl="3"/>
            <a:r>
              <a:rPr lang="en-GB" altLang="fr-FR"/>
              <a:t>Quatrième niveau</a:t>
            </a:r>
          </a:p>
          <a:p>
            <a:pPr lvl="4"/>
            <a:r>
              <a:rPr lang="en-GB" alt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defRPr>
            </a:lvl1pPr>
          </a:lstStyle>
          <a:p>
            <a:pPr fontAlgn="base">
              <a:spcBef>
                <a:spcPct val="0"/>
              </a:spcBef>
              <a:spcAft>
                <a:spcPct val="0"/>
              </a:spcAft>
              <a:defRPr/>
            </a:pPr>
            <a:fld id="{3F22DDB9-5A68-4945-8E0D-57BEE3A4F9B1}" type="slidenum">
              <a:rPr lang="en-GB"/>
              <a:pPr fontAlgn="base">
                <a:spcBef>
                  <a:spcPct val="0"/>
                </a:spcBef>
                <a:spcAft>
                  <a:spcPct val="0"/>
                </a:spcAft>
                <a:defRPr/>
              </a:pPr>
              <a:t>‹N°›</a:t>
            </a:fld>
            <a:endParaRPr lang="en-GB"/>
          </a:p>
        </p:txBody>
      </p:sp>
    </p:spTree>
    <p:extLst>
      <p:ext uri="{BB962C8B-B14F-4D97-AF65-F5344CB8AC3E}">
        <p14:creationId xmlns:p14="http://schemas.microsoft.com/office/powerpoint/2010/main" val="220700920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5.emf"/><Relationship Id="rId1" Type="http://schemas.openxmlformats.org/officeDocument/2006/relationships/slideLayout" Target="../slideLayouts/slideLayout9.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wmf"/><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1.png"/><Relationship Id="rId2" Type="http://schemas.openxmlformats.org/officeDocument/2006/relationships/diagramData" Target="../diagrams/data1.xml"/><Relationship Id="rId1" Type="http://schemas.openxmlformats.org/officeDocument/2006/relationships/slideLayout" Target="../slideLayouts/slideLayout1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wmf"/><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5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5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50.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svg"/></Relationships>
</file>

<file path=ppt/slides/_rels/slide5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4.jpg"/><Relationship Id="rId2" Type="http://schemas.openxmlformats.org/officeDocument/2006/relationships/image" Target="../media/image41.png"/><Relationship Id="rId1" Type="http://schemas.openxmlformats.org/officeDocument/2006/relationships/slideLayout" Target="../slideLayouts/slideLayout122.xml"/><Relationship Id="rId6" Type="http://schemas.openxmlformats.org/officeDocument/2006/relationships/image" Target="../media/image120.jpeg"/><Relationship Id="rId5" Type="http://schemas.openxmlformats.org/officeDocument/2006/relationships/image" Target="../media/image123.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47.pn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3C1DD0-19B9-4C28-877C-1C6189BE10E3}"/>
              </a:ext>
            </a:extLst>
          </p:cNvPr>
          <p:cNvSpPr>
            <a:spLocks noGrp="1"/>
          </p:cNvSpPr>
          <p:nvPr>
            <p:ph type="ctrTitle"/>
          </p:nvPr>
        </p:nvSpPr>
        <p:spPr>
          <a:xfrm>
            <a:off x="241955" y="3715250"/>
            <a:ext cx="8807777" cy="1021287"/>
          </a:xfrm>
        </p:spPr>
        <p:txBody>
          <a:bodyPr/>
          <a:lstStyle/>
          <a:p>
            <a:r>
              <a:rPr lang="fr-FR" dirty="0"/>
              <a:t>Sciences participatives : Un changement profond dans la manière de produire des données</a:t>
            </a:r>
          </a:p>
        </p:txBody>
      </p:sp>
      <p:sp>
        <p:nvSpPr>
          <p:cNvPr id="3" name="Sous-titre 2">
            <a:extLst>
              <a:ext uri="{FF2B5EF4-FFF2-40B4-BE49-F238E27FC236}">
                <a16:creationId xmlns:a16="http://schemas.microsoft.com/office/drawing/2014/main" id="{7FD66F15-182F-4701-8F17-1D562DFF1FEE}"/>
              </a:ext>
            </a:extLst>
          </p:cNvPr>
          <p:cNvSpPr>
            <a:spLocks noGrp="1"/>
          </p:cNvSpPr>
          <p:nvPr>
            <p:ph type="subTitle" idx="1"/>
          </p:nvPr>
        </p:nvSpPr>
        <p:spPr>
          <a:xfrm>
            <a:off x="681087" y="4887369"/>
            <a:ext cx="8368645" cy="832856"/>
          </a:xfrm>
        </p:spPr>
        <p:txBody>
          <a:bodyPr>
            <a:normAutofit/>
          </a:bodyPr>
          <a:lstStyle/>
          <a:p>
            <a:r>
              <a:rPr lang="fr-FR" sz="2800" dirty="0"/>
              <a:t>Romain Julliard</a:t>
            </a:r>
          </a:p>
        </p:txBody>
      </p:sp>
    </p:spTree>
    <p:extLst>
      <p:ext uri="{BB962C8B-B14F-4D97-AF65-F5344CB8AC3E}">
        <p14:creationId xmlns:p14="http://schemas.microsoft.com/office/powerpoint/2010/main" val="20490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dessi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3868" flipV="1">
            <a:off x="7456489" y="549276"/>
            <a:ext cx="36544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1032"/>
          <p:cNvSpPr>
            <a:spLocks noChangeArrowheads="1"/>
          </p:cNvSpPr>
          <p:nvPr/>
        </p:nvSpPr>
        <p:spPr bwMode="auto">
          <a:xfrm>
            <a:off x="2381250" y="2286001"/>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 vous de jouer !</a:t>
            </a:r>
            <a:endParaRPr kumimoji="0" lang="fr-FR" altLang="fr-FR" sz="3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065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9" y="785814"/>
            <a:ext cx="1787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7" descr="côté droit"/>
          <p:cNvPicPr>
            <a:picLocks noChangeAspect="1" noChangeArrowheads="1"/>
          </p:cNvPicPr>
          <p:nvPr/>
        </p:nvPicPr>
        <p:blipFill>
          <a:blip r:embed="rId5">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ZoneTexte 5"/>
          <p:cNvSpPr txBox="1">
            <a:spLocks noChangeArrowheads="1"/>
          </p:cNvSpPr>
          <p:nvPr/>
        </p:nvSpPr>
        <p:spPr bwMode="auto">
          <a:xfrm>
            <a:off x="3381375" y="4000501"/>
            <a:ext cx="4876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Étape 1</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Zapf Dingbats"/>
              </a:rPr>
              <a:t> </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Un safari-photo de 20 minutes  </a:t>
            </a:r>
          </a:p>
        </p:txBody>
      </p:sp>
    </p:spTree>
    <p:extLst>
      <p:ext uri="{BB962C8B-B14F-4D97-AF65-F5344CB8AC3E}">
        <p14:creationId xmlns:p14="http://schemas.microsoft.com/office/powerpoint/2010/main" val="212849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côté droit"/>
          <p:cNvPicPr>
            <a:picLocks noChangeAspect="1" noChangeArrowheads="1"/>
          </p:cNvPicPr>
          <p:nvPr/>
        </p:nvPicPr>
        <p:blipFill>
          <a:blip r:embed="rId3">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2"/>
          <p:cNvPicPr>
            <a:picLocks noChangeAspect="1" noChangeArrowheads="1"/>
          </p:cNvPicPr>
          <p:nvPr/>
        </p:nvPicPr>
        <p:blipFill>
          <a:blip r:embed="rId4">
            <a:extLst>
              <a:ext uri="{28A0092B-C50C-407E-A947-70E740481C1C}">
                <a14:useLocalDpi xmlns:a14="http://schemas.microsoft.com/office/drawing/2010/main" val="0"/>
              </a:ext>
            </a:extLst>
          </a:blip>
          <a:srcRect l="5106" t="13832" r="9364" b="3828"/>
          <a:stretch>
            <a:fillRect/>
          </a:stretch>
        </p:blipFill>
        <p:spPr bwMode="auto">
          <a:xfrm>
            <a:off x="5519738" y="-66675"/>
            <a:ext cx="5472112"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descr="080414173509_biosphoto_165051"/>
          <p:cNvPicPr>
            <a:picLocks noChangeAspect="1" noChangeArrowheads="1"/>
          </p:cNvPicPr>
          <p:nvPr/>
        </p:nvPicPr>
        <p:blipFill>
          <a:blip r:embed="rId5">
            <a:extLst>
              <a:ext uri="{28A0092B-C50C-407E-A947-70E740481C1C}">
                <a14:useLocalDpi xmlns:a14="http://schemas.microsoft.com/office/drawing/2010/main" val="0"/>
              </a:ext>
            </a:extLst>
          </a:blip>
          <a:srcRect r="42902"/>
          <a:stretch>
            <a:fillRect/>
          </a:stretch>
        </p:blipFill>
        <p:spPr bwMode="auto">
          <a:xfrm>
            <a:off x="3000375" y="1773238"/>
            <a:ext cx="18859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49" name="Groupe 8"/>
          <p:cNvGrpSpPr>
            <a:grpSpLocks/>
          </p:cNvGrpSpPr>
          <p:nvPr/>
        </p:nvGrpSpPr>
        <p:grpSpPr bwMode="auto">
          <a:xfrm>
            <a:off x="3216276" y="4724401"/>
            <a:ext cx="1584325" cy="1503363"/>
            <a:chOff x="4214810" y="1285860"/>
            <a:chExt cx="1643074" cy="1428760"/>
          </a:xfrm>
        </p:grpSpPr>
        <p:sp>
          <p:nvSpPr>
            <p:cNvPr id="10" name="Secteurs 9"/>
            <p:cNvSpPr/>
            <p:nvPr/>
          </p:nvSpPr>
          <p:spPr>
            <a:xfrm>
              <a:off x="4214810" y="1285860"/>
              <a:ext cx="1572281" cy="1428760"/>
            </a:xfrm>
            <a:prstGeom prst="pie">
              <a:avLst>
                <a:gd name="adj1" fmla="val 2123161"/>
                <a:gd name="adj2" fmla="val 16200000"/>
              </a:avLst>
            </a:prstGeom>
            <a:solidFill>
              <a:srgbClr val="C3D1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prstClr val="black"/>
                </a:solidFill>
                <a:effectLst/>
                <a:uLnTx/>
                <a:uFillTx/>
                <a:latin typeface="Calibri"/>
                <a:ea typeface="+mn-ea"/>
                <a:cs typeface="+mn-cs"/>
              </a:endParaRPr>
            </a:p>
          </p:txBody>
        </p:sp>
        <p:sp>
          <p:nvSpPr>
            <p:cNvPr id="108551" name="ZoneTexte 11"/>
            <p:cNvSpPr txBox="1">
              <a:spLocks noChangeArrowheads="1"/>
            </p:cNvSpPr>
            <p:nvPr/>
          </p:nvSpPr>
          <p:spPr bwMode="auto">
            <a:xfrm>
              <a:off x="4929190" y="1714488"/>
              <a:ext cx="928694" cy="6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00000"/>
                  </a:solidFill>
                  <a:effectLst/>
                  <a:uLnTx/>
                  <a:uFillTx/>
                  <a:latin typeface="Hermes Sans"/>
                  <a:ea typeface="+mn-ea"/>
                  <a:cs typeface="Arial" panose="020B0604020202020204" pitchFamily="34" charset="0"/>
                </a:rPr>
                <a:t>20 min </a:t>
              </a:r>
            </a:p>
          </p:txBody>
        </p:sp>
        <p:sp>
          <p:nvSpPr>
            <p:cNvPr id="15" name="Ellipse 14"/>
            <p:cNvSpPr/>
            <p:nvPr/>
          </p:nvSpPr>
          <p:spPr>
            <a:xfrm>
              <a:off x="4214810" y="1285860"/>
              <a:ext cx="1572281" cy="1428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8921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8" descr="dessi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3868" flipV="1">
            <a:off x="7527926" y="476251"/>
            <a:ext cx="36544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1032"/>
          <p:cNvSpPr>
            <a:spLocks noChangeArrowheads="1"/>
          </p:cNvSpPr>
          <p:nvPr/>
        </p:nvSpPr>
        <p:spPr bwMode="auto">
          <a:xfrm>
            <a:off x="2381250" y="2286001"/>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 vous de jouer !</a:t>
            </a:r>
            <a:endParaRPr kumimoji="0" lang="fr-FR" altLang="fr-FR" sz="3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105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9" y="785814"/>
            <a:ext cx="1787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7" descr="côté droit"/>
          <p:cNvPicPr>
            <a:picLocks noChangeAspect="1" noChangeArrowheads="1"/>
          </p:cNvPicPr>
          <p:nvPr/>
        </p:nvPicPr>
        <p:blipFill>
          <a:blip r:embed="rId5">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ZoneTexte 5"/>
          <p:cNvSpPr txBox="1">
            <a:spLocks noChangeArrowheads="1"/>
          </p:cNvSpPr>
          <p:nvPr/>
        </p:nvSpPr>
        <p:spPr bwMode="auto">
          <a:xfrm>
            <a:off x="3381376" y="4000501"/>
            <a:ext cx="55721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Étape 2</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Zapf Dingbats"/>
              </a:rPr>
              <a:t> </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Trier…, recadrer… : collectionner </a:t>
            </a:r>
          </a:p>
        </p:txBody>
      </p:sp>
    </p:spTree>
    <p:extLst>
      <p:ext uri="{BB962C8B-B14F-4D97-AF65-F5344CB8AC3E}">
        <p14:creationId xmlns:p14="http://schemas.microsoft.com/office/powerpoint/2010/main" val="120351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6"/>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9" y="3714751"/>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5" y="642939"/>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75" y="642939"/>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9"/>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9" y="642939"/>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12"/>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5" y="3714751"/>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5"/>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5875" y="3714751"/>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83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3500439"/>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500064"/>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439" y="500064"/>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439" y="3500439"/>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11"/>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250" y="3500439"/>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500064"/>
            <a:ext cx="21605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44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8" descr="dessi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3868" flipV="1">
            <a:off x="7527926" y="549276"/>
            <a:ext cx="36544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1032"/>
          <p:cNvSpPr>
            <a:spLocks noChangeArrowheads="1"/>
          </p:cNvSpPr>
          <p:nvPr/>
        </p:nvSpPr>
        <p:spPr bwMode="auto">
          <a:xfrm>
            <a:off x="2381250" y="2286001"/>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 vous de jouer !</a:t>
            </a:r>
            <a:endParaRPr kumimoji="0" lang="fr-FR" altLang="fr-FR" sz="3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157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9" y="785814"/>
            <a:ext cx="1787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7" descr="côté droit"/>
          <p:cNvPicPr>
            <a:picLocks noChangeAspect="1" noChangeArrowheads="1"/>
          </p:cNvPicPr>
          <p:nvPr/>
        </p:nvPicPr>
        <p:blipFill>
          <a:blip r:embed="rId5">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ZoneTexte 5"/>
          <p:cNvSpPr txBox="1">
            <a:spLocks noChangeArrowheads="1"/>
          </p:cNvSpPr>
          <p:nvPr/>
        </p:nvSpPr>
        <p:spPr bwMode="auto">
          <a:xfrm>
            <a:off x="3381375" y="4000501"/>
            <a:ext cx="6858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AEC105"/>
                </a:solidFill>
                <a:effectLst/>
                <a:uLnTx/>
                <a:uFillTx/>
                <a:latin typeface="Calibri" panose="020F0502020204030204" pitchFamily="34" charset="0"/>
                <a:ea typeface="+mn-ea"/>
                <a:cs typeface="Arial" panose="020B0604020202020204" pitchFamily="34" charset="0"/>
              </a:rPr>
              <a:t>Étape 3</a:t>
            </a:r>
            <a:endParaRPr kumimoji="0" lang="fr-FR" altLang="fr-F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Zapf Dingbats"/>
              </a:rPr>
              <a:t> </a:t>
            </a:r>
            <a:endParaRPr kumimoji="0" lang="fr-FR" altLang="fr-FR"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Trouver le bon nom… parmi 630 possibilités !</a:t>
            </a:r>
          </a:p>
        </p:txBody>
      </p:sp>
    </p:spTree>
    <p:extLst>
      <p:ext uri="{BB962C8B-B14F-4D97-AF65-F5344CB8AC3E}">
        <p14:creationId xmlns:p14="http://schemas.microsoft.com/office/powerpoint/2010/main" val="377375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oneTexte 6"/>
          <p:cNvSpPr txBox="1">
            <a:spLocks noChangeArrowheads="1"/>
          </p:cNvSpPr>
          <p:nvPr/>
        </p:nvSpPr>
        <p:spPr bwMode="auto">
          <a:xfrm>
            <a:off x="2524126" y="388938"/>
            <a:ext cx="7072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Online Identification key for insects </a:t>
            </a:r>
          </a:p>
        </p:txBody>
      </p:sp>
      <p:pic>
        <p:nvPicPr>
          <p:cNvPr id="117763" name="Picture 4"/>
          <p:cNvPicPr>
            <a:picLocks noChangeAspect="1" noChangeArrowheads="1"/>
          </p:cNvPicPr>
          <p:nvPr/>
        </p:nvPicPr>
        <p:blipFill>
          <a:blip r:embed="rId3">
            <a:extLst>
              <a:ext uri="{28A0092B-C50C-407E-A947-70E740481C1C}">
                <a14:useLocalDpi xmlns:a14="http://schemas.microsoft.com/office/drawing/2010/main" val="0"/>
              </a:ext>
            </a:extLst>
          </a:blip>
          <a:srcRect t="12596" b="3613"/>
          <a:stretch>
            <a:fillRect/>
          </a:stretch>
        </p:blipFill>
        <p:spPr bwMode="auto">
          <a:xfrm>
            <a:off x="1514476" y="1079501"/>
            <a:ext cx="926147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96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3860801"/>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1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539" y="860426"/>
            <a:ext cx="21605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p:cNvPicPr>
            <a:picLocks noChangeAspect="1" noChangeArrowheads="1"/>
          </p:cNvPicPr>
          <p:nvPr/>
        </p:nvPicPr>
        <p:blipFill>
          <a:blip r:embed="rId4">
            <a:extLst>
              <a:ext uri="{28A0092B-C50C-407E-A947-70E740481C1C}">
                <a14:useLocalDpi xmlns:a14="http://schemas.microsoft.com/office/drawing/2010/main" val="0"/>
              </a:ext>
            </a:extLst>
          </a:blip>
          <a:srcRect l="37209" t="18324" r="37395" b="35725"/>
          <a:stretch>
            <a:fillRect/>
          </a:stretch>
        </p:blipFill>
        <p:spPr bwMode="auto">
          <a:xfrm>
            <a:off x="7391401" y="836613"/>
            <a:ext cx="2176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6"/>
          <p:cNvPicPr>
            <a:picLocks noChangeAspect="1" noChangeArrowheads="1"/>
          </p:cNvPicPr>
          <p:nvPr/>
        </p:nvPicPr>
        <p:blipFill>
          <a:blip r:embed="rId5">
            <a:extLst>
              <a:ext uri="{28A0092B-C50C-407E-A947-70E740481C1C}">
                <a14:useLocalDpi xmlns:a14="http://schemas.microsoft.com/office/drawing/2010/main" val="0"/>
              </a:ext>
            </a:extLst>
          </a:blip>
          <a:srcRect l="36028" t="18112" r="35728" b="50388"/>
          <a:stretch>
            <a:fillRect/>
          </a:stretch>
        </p:blipFill>
        <p:spPr bwMode="auto">
          <a:xfrm>
            <a:off x="7104063" y="4005264"/>
            <a:ext cx="30988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ZoneTexte 8"/>
          <p:cNvSpPr txBox="1">
            <a:spLocks noChangeArrowheads="1"/>
          </p:cNvSpPr>
          <p:nvPr/>
        </p:nvSpPr>
        <p:spPr bwMode="auto">
          <a:xfrm>
            <a:off x="4583114" y="1484313"/>
            <a:ext cx="3241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 syrphe ceinturé</a:t>
            </a:r>
          </a:p>
        </p:txBody>
      </p:sp>
      <p:sp>
        <p:nvSpPr>
          <p:cNvPr id="119815" name="ZoneTexte 9"/>
          <p:cNvSpPr txBox="1">
            <a:spLocks noChangeArrowheads="1"/>
          </p:cNvSpPr>
          <p:nvPr/>
        </p:nvSpPr>
        <p:spPr bwMode="auto">
          <a:xfrm>
            <a:off x="4224339" y="4868863"/>
            <a:ext cx="3240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Les chloropides jaunes</a:t>
            </a:r>
          </a:p>
        </p:txBody>
      </p:sp>
      <p:sp>
        <p:nvSpPr>
          <p:cNvPr id="119816" name="ZoneTexte 10"/>
          <p:cNvSpPr txBox="1">
            <a:spLocks noChangeArrowheads="1"/>
          </p:cNvSpPr>
          <p:nvPr/>
        </p:nvSpPr>
        <p:spPr bwMode="auto">
          <a:xfrm>
            <a:off x="6564314" y="260350"/>
            <a:ext cx="4103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 que propose la clé :</a:t>
            </a:r>
          </a:p>
        </p:txBody>
      </p:sp>
    </p:spTree>
    <p:extLst>
      <p:ext uri="{BB962C8B-B14F-4D97-AF65-F5344CB8AC3E}">
        <p14:creationId xmlns:p14="http://schemas.microsoft.com/office/powerpoint/2010/main" val="286672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 descr="dessi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3868" flipV="1">
            <a:off x="7527926" y="476251"/>
            <a:ext cx="36544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1032"/>
          <p:cNvSpPr>
            <a:spLocks noChangeArrowheads="1"/>
          </p:cNvSpPr>
          <p:nvPr/>
        </p:nvSpPr>
        <p:spPr bwMode="auto">
          <a:xfrm>
            <a:off x="2381250" y="2286001"/>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 vous de jouer !</a:t>
            </a:r>
            <a:endParaRPr kumimoji="0" lang="fr-FR" altLang="fr-FR" sz="3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208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9" y="785814"/>
            <a:ext cx="1787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7" descr="côté droit"/>
          <p:cNvPicPr>
            <a:picLocks noChangeAspect="1" noChangeArrowheads="1"/>
          </p:cNvPicPr>
          <p:nvPr/>
        </p:nvPicPr>
        <p:blipFill>
          <a:blip r:embed="rId5">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ZoneTexte 5"/>
          <p:cNvSpPr txBox="1">
            <a:spLocks noChangeArrowheads="1"/>
          </p:cNvSpPr>
          <p:nvPr/>
        </p:nvSpPr>
        <p:spPr bwMode="auto">
          <a:xfrm>
            <a:off x="3381375" y="4000501"/>
            <a:ext cx="6858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Étape 4</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Zapf Dingbats"/>
              </a:rPr>
              <a:t> </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Partager vos collections et commenter celles des autres participants </a:t>
            </a:r>
          </a:p>
        </p:txBody>
      </p:sp>
    </p:spTree>
    <p:extLst>
      <p:ext uri="{BB962C8B-B14F-4D97-AF65-F5344CB8AC3E}">
        <p14:creationId xmlns:p14="http://schemas.microsoft.com/office/powerpoint/2010/main" val="259189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14155" t="11999" r="18451" b="5894"/>
          <a:stretch/>
        </p:blipFill>
        <p:spPr>
          <a:xfrm>
            <a:off x="103031" y="2825120"/>
            <a:ext cx="5615189" cy="3846140"/>
          </a:xfrm>
          <a:prstGeom prst="rect">
            <a:avLst/>
          </a:prstGeom>
        </p:spPr>
      </p:pic>
      <p:pic>
        <p:nvPicPr>
          <p:cNvPr id="6" name="Image 5"/>
          <p:cNvPicPr>
            <a:picLocks noChangeAspect="1"/>
          </p:cNvPicPr>
          <p:nvPr/>
        </p:nvPicPr>
        <p:blipFill rotWithShape="1">
          <a:blip r:embed="rId3"/>
          <a:srcRect l="14366" t="16697" r="16866" b="8900"/>
          <a:stretch/>
        </p:blipFill>
        <p:spPr>
          <a:xfrm>
            <a:off x="5924282" y="3167790"/>
            <a:ext cx="5950039" cy="3619379"/>
          </a:xfrm>
          <a:prstGeom prst="rect">
            <a:avLst/>
          </a:prstGeom>
        </p:spPr>
      </p:pic>
      <p:pic>
        <p:nvPicPr>
          <p:cNvPr id="8" name="Image 7"/>
          <p:cNvPicPr>
            <a:picLocks noChangeAspect="1"/>
          </p:cNvPicPr>
          <p:nvPr/>
        </p:nvPicPr>
        <p:blipFill rotWithShape="1">
          <a:blip r:embed="rId4"/>
          <a:srcRect l="14050" t="20455" r="25845" b="33889"/>
          <a:stretch/>
        </p:blipFill>
        <p:spPr>
          <a:xfrm>
            <a:off x="1828800" y="128789"/>
            <a:ext cx="7328079" cy="3129566"/>
          </a:xfrm>
          <a:prstGeom prst="rect">
            <a:avLst/>
          </a:prstGeom>
        </p:spPr>
      </p:pic>
    </p:spTree>
    <p:extLst>
      <p:ext uri="{BB962C8B-B14F-4D97-AF65-F5344CB8AC3E}">
        <p14:creationId xmlns:p14="http://schemas.microsoft.com/office/powerpoint/2010/main" val="392169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994" r="5745"/>
          <a:stretch/>
        </p:blipFill>
        <p:spPr>
          <a:xfrm>
            <a:off x="1703512" y="836712"/>
            <a:ext cx="8810915" cy="5647886"/>
          </a:xfrm>
          <a:prstGeom prst="rect">
            <a:avLst/>
          </a:prstGeom>
        </p:spPr>
      </p:pic>
    </p:spTree>
    <p:extLst>
      <p:ext uri="{BB962C8B-B14F-4D97-AF65-F5344CB8AC3E}">
        <p14:creationId xmlns:p14="http://schemas.microsoft.com/office/powerpoint/2010/main" val="131215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l="16373" t="13127" r="18028" b="9463"/>
          <a:stretch/>
        </p:blipFill>
        <p:spPr>
          <a:xfrm>
            <a:off x="901519" y="77274"/>
            <a:ext cx="7997781" cy="5306097"/>
          </a:xfrm>
          <a:prstGeom prst="rect">
            <a:avLst/>
          </a:prstGeom>
        </p:spPr>
      </p:pic>
      <p:pic>
        <p:nvPicPr>
          <p:cNvPr id="4" name="Image 3"/>
          <p:cNvPicPr>
            <a:picLocks noChangeAspect="1"/>
          </p:cNvPicPr>
          <p:nvPr/>
        </p:nvPicPr>
        <p:blipFill rotWithShape="1">
          <a:blip r:embed="rId3"/>
          <a:srcRect l="14578" t="34359" r="28169" b="6270"/>
          <a:stretch/>
        </p:blipFill>
        <p:spPr>
          <a:xfrm>
            <a:off x="4900409" y="2730322"/>
            <a:ext cx="6980349" cy="4069724"/>
          </a:xfrm>
          <a:prstGeom prst="rect">
            <a:avLst/>
          </a:prstGeom>
        </p:spPr>
      </p:pic>
    </p:spTree>
    <p:extLst>
      <p:ext uri="{BB962C8B-B14F-4D97-AF65-F5344CB8AC3E}">
        <p14:creationId xmlns:p14="http://schemas.microsoft.com/office/powerpoint/2010/main" val="36496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4578" t="22522" r="15282" b="16604"/>
          <a:stretch/>
        </p:blipFill>
        <p:spPr>
          <a:xfrm>
            <a:off x="502276" y="270455"/>
            <a:ext cx="11375702" cy="5550795"/>
          </a:xfrm>
          <a:prstGeom prst="rect">
            <a:avLst/>
          </a:prstGeom>
        </p:spPr>
      </p:pic>
    </p:spTree>
    <p:extLst>
      <p:ext uri="{BB962C8B-B14F-4D97-AF65-F5344CB8AC3E}">
        <p14:creationId xmlns:p14="http://schemas.microsoft.com/office/powerpoint/2010/main" val="571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3D3EF4-D213-42C0-9915-65EAD17F285E}"/>
              </a:ext>
            </a:extLst>
          </p:cNvPr>
          <p:cNvPicPr>
            <a:picLocks noChangeAspect="1"/>
          </p:cNvPicPr>
          <p:nvPr/>
        </p:nvPicPr>
        <p:blipFill rotWithShape="1">
          <a:blip r:embed="rId2"/>
          <a:srcRect t="11547" b="9691"/>
          <a:stretch/>
        </p:blipFill>
        <p:spPr>
          <a:xfrm>
            <a:off x="0" y="791852"/>
            <a:ext cx="12192000" cy="5401558"/>
          </a:xfrm>
          <a:prstGeom prst="rect">
            <a:avLst/>
          </a:prstGeom>
        </p:spPr>
      </p:pic>
    </p:spTree>
    <p:extLst>
      <p:ext uri="{BB962C8B-B14F-4D97-AF65-F5344CB8AC3E}">
        <p14:creationId xmlns:p14="http://schemas.microsoft.com/office/powerpoint/2010/main" val="2376750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endParaRPr lang="fr-FR" altLang="fr-FR" sz="4400"/>
          </a:p>
        </p:txBody>
      </p:sp>
      <p:sp>
        <p:nvSpPr>
          <p:cNvPr id="2051" name="Rectangle 3"/>
          <p:cNvSpPr>
            <a:spLocks noGrp="1" noChangeArrowheads="1"/>
          </p:cNvSpPr>
          <p:nvPr>
            <p:ph type="subTitle" idx="1"/>
          </p:nvPr>
        </p:nvSpPr>
        <p:spPr>
          <a:xfrm>
            <a:off x="2895600" y="3886200"/>
            <a:ext cx="6400800" cy="1752600"/>
          </a:xfrm>
        </p:spPr>
        <p:txBody>
          <a:bodyPr/>
          <a:lstStyle/>
          <a:p>
            <a:endParaRPr lang="fr-FR" altLang="fr-FR" sz="320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068" y="-41237"/>
            <a:ext cx="8500845" cy="689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4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t="-693" b="49800"/>
          <a:stretch>
            <a:fillRect/>
          </a:stretch>
        </p:blipFill>
        <p:spPr bwMode="auto">
          <a:xfrm>
            <a:off x="1524000" y="908050"/>
            <a:ext cx="9144000" cy="58181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5113922226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313" y="1341439"/>
            <a:ext cx="1008062" cy="75723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ed-15098904012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01" y="1341438"/>
            <a:ext cx="936625" cy="70326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ed-15154253502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5551" y="4076700"/>
            <a:ext cx="576263" cy="4318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med-14711156137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4775" y="3211514"/>
            <a:ext cx="865188" cy="64928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med-15147111300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9825" y="1341438"/>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med-149465189138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2888" y="5156200"/>
            <a:ext cx="863600" cy="64928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med-15061845624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5775" y="3284539"/>
            <a:ext cx="541338" cy="720725"/>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med-150986653266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2850" y="5157788"/>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med-1303281893130328869625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80551" y="3249613"/>
            <a:ext cx="1008063" cy="755650"/>
          </a:xfrm>
          <a:prstGeom prst="rect">
            <a:avLst/>
          </a:prstGeom>
          <a:noFill/>
          <a:extLst>
            <a:ext uri="{909E8E84-426E-40DD-AFC4-6F175D3DCCD1}">
              <a14:hiddenFill xmlns:a14="http://schemas.microsoft.com/office/drawing/2010/main">
                <a:solidFill>
                  <a:srgbClr val="FFFFFF"/>
                </a:solidFill>
              </a14:hiddenFill>
            </a:ext>
          </a:extLst>
        </p:spPr>
      </p:pic>
      <p:sp>
        <p:nvSpPr>
          <p:cNvPr id="6170" name="AutoShape 26" descr="Résultat de recherche d'images pour &quot;hemipenthes morio&quo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fr-FR">
              <a:solidFill>
                <a:srgbClr val="000000"/>
              </a:solidFill>
            </a:endParaRPr>
          </a:p>
        </p:txBody>
      </p:sp>
      <p:sp>
        <p:nvSpPr>
          <p:cNvPr id="6172" name="AutoShape 28" descr="Résultat de recherche d'images pour &quot;hemipenthes morio&quo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fr-FR">
              <a:solidFill>
                <a:srgbClr val="000000"/>
              </a:solidFill>
            </a:endParaRPr>
          </a:p>
        </p:txBody>
      </p:sp>
      <p:sp>
        <p:nvSpPr>
          <p:cNvPr id="6174" name="AutoShape 30" descr="Résultat de recherche d'images pour &quot;hemipenthes morio&quo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fr-FR">
              <a:solidFill>
                <a:srgbClr val="000000"/>
              </a:solidFill>
            </a:endParaRPr>
          </a:p>
        </p:txBody>
      </p:sp>
      <p:pic>
        <p:nvPicPr>
          <p:cNvPr id="6176" name="Picture 32" descr="Image associé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3838" y="5157789"/>
            <a:ext cx="647700" cy="485775"/>
          </a:xfrm>
          <a:prstGeom prst="rect">
            <a:avLst/>
          </a:prstGeom>
          <a:noFill/>
          <a:extLst>
            <a:ext uri="{909E8E84-426E-40DD-AFC4-6F175D3DCCD1}">
              <a14:hiddenFill xmlns:a14="http://schemas.microsoft.com/office/drawing/2010/main">
                <a:solidFill>
                  <a:srgbClr val="FFFFFF"/>
                </a:solidFill>
              </a14:hiddenFill>
            </a:ext>
          </a:extLst>
        </p:spPr>
      </p:pic>
      <p:sp>
        <p:nvSpPr>
          <p:cNvPr id="6178" name="AutoShape 34" descr="Résultat de recherche d'images pour &quot;hemipenthes velutina&quo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fr-FR">
              <a:solidFill>
                <a:srgbClr val="000000"/>
              </a:solidFill>
            </a:endParaRPr>
          </a:p>
        </p:txBody>
      </p:sp>
      <p:sp>
        <p:nvSpPr>
          <p:cNvPr id="6180" name="AutoShape 36" descr="Résultat de recherche d'images pour &quot;hemipenthes velutina&quo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fr-FR">
              <a:solidFill>
                <a:srgbClr val="000000"/>
              </a:solidFill>
            </a:endParaRPr>
          </a:p>
        </p:txBody>
      </p:sp>
      <p:pic>
        <p:nvPicPr>
          <p:cNvPr id="6182" name="Picture 38" descr="Résultat de recherche d'images pour &quot;hemipenthes velutina&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08888" y="5157789"/>
            <a:ext cx="603250" cy="401637"/>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med-149840471655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00376" y="1341438"/>
            <a:ext cx="657225" cy="4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574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4299" y="1639618"/>
            <a:ext cx="8779459" cy="487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ZoneTexte 6"/>
          <p:cNvSpPr txBox="1">
            <a:spLocks noChangeArrowheads="1"/>
          </p:cNvSpPr>
          <p:nvPr/>
        </p:nvSpPr>
        <p:spPr bwMode="auto">
          <a:xfrm>
            <a:off x="480300" y="221486"/>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dirty="0">
                <a:ln>
                  <a:noFill/>
                </a:ln>
                <a:solidFill>
                  <a:srgbClr val="AEC105"/>
                </a:solidFill>
                <a:effectLst/>
                <a:uLnTx/>
                <a:uFillTx/>
                <a:latin typeface="Calibri" panose="020F0502020204030204" pitchFamily="34" charset="0"/>
                <a:ea typeface="+mn-ea"/>
                <a:cs typeface="+mn-cs"/>
              </a:rPr>
              <a:t>Qui sont les participants ?</a:t>
            </a:r>
            <a:endParaRPr kumimoji="0" lang="fr-FR" altLang="fr-FR"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31079" name="Picture 13" descr="spipol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3456" y="939911"/>
            <a:ext cx="33416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24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06704" y="378372"/>
            <a:ext cx="7040803" cy="6065013"/>
          </a:xfrm>
          <a:prstGeom prst="rect">
            <a:avLst/>
          </a:prstGeom>
        </p:spPr>
      </p:pic>
      <p:sp>
        <p:nvSpPr>
          <p:cNvPr id="3" name="ZoneTexte 2"/>
          <p:cNvSpPr txBox="1"/>
          <p:nvPr/>
        </p:nvSpPr>
        <p:spPr>
          <a:xfrm>
            <a:off x="170732" y="1471886"/>
            <a:ext cx="403597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AEC105"/>
                </a:solidFill>
                <a:effectLst/>
                <a:uLnTx/>
                <a:uFillTx/>
                <a:latin typeface="Calibri" panose="020F0502020204030204" pitchFamily="34" charset="0"/>
                <a:ea typeface="+mn-ea"/>
                <a:cs typeface="+mn-cs"/>
              </a:rPr>
              <a:t>Une acquisition rapide d’une forme d’expertise</a:t>
            </a:r>
          </a:p>
        </p:txBody>
      </p:sp>
      <p:sp>
        <p:nvSpPr>
          <p:cNvPr id="4" name="ZoneTexte 3"/>
          <p:cNvSpPr txBox="1"/>
          <p:nvPr/>
        </p:nvSpPr>
        <p:spPr>
          <a:xfrm>
            <a:off x="478159" y="4142301"/>
            <a:ext cx="34211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C000"/>
                </a:solidFill>
                <a:effectLst/>
                <a:uLnTx/>
                <a:uFillTx/>
                <a:latin typeface="Arial"/>
                <a:ea typeface="+mn-ea"/>
                <a:cs typeface="+mn-cs"/>
              </a:rPr>
              <a:t>+ un effet des interactions sociales sur la courbe d’apprentissage</a:t>
            </a:r>
          </a:p>
        </p:txBody>
      </p:sp>
    </p:spTree>
    <p:extLst>
      <p:ext uri="{BB962C8B-B14F-4D97-AF65-F5344CB8AC3E}">
        <p14:creationId xmlns:p14="http://schemas.microsoft.com/office/powerpoint/2010/main" val="38014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noChangeArrowheads="1"/>
          </p:cNvSpPr>
          <p:nvPr>
            <p:ph type="title"/>
          </p:nvPr>
        </p:nvSpPr>
        <p:spPr/>
        <p:txBody>
          <a:bodyPr/>
          <a:lstStyle/>
          <a:p>
            <a:pPr eaLnBrk="1" hangingPunct="1"/>
            <a:r>
              <a:rPr lang="fr-FR" altLang="es-419" dirty="0">
                <a:solidFill>
                  <a:schemeClr val="accent1"/>
                </a:solidFill>
              </a:rPr>
              <a:t>Les commentaires</a:t>
            </a:r>
          </a:p>
        </p:txBody>
      </p:sp>
      <p:sp>
        <p:nvSpPr>
          <p:cNvPr id="3" name="Espace réservé du contenu 2"/>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r>
              <a:rPr lang="fr-FR" dirty="0">
                <a:solidFill>
                  <a:schemeClr val="accent1"/>
                </a:solidFill>
              </a:rPr>
              <a:t>Le contexte: </a:t>
            </a:r>
          </a:p>
          <a:p>
            <a:pPr marL="0" indent="0" eaLnBrk="1" fontAlgn="auto" hangingPunct="1">
              <a:spcAft>
                <a:spcPts val="0"/>
              </a:spcAft>
              <a:buFont typeface="Arial" panose="020B0604020202020204" pitchFamily="34" charset="0"/>
              <a:buNone/>
              <a:defRPr/>
            </a:pPr>
            <a:endParaRPr lang="fr-FR" dirty="0">
              <a:solidFill>
                <a:schemeClr val="accent1"/>
              </a:solidFill>
            </a:endParaRPr>
          </a:p>
          <a:p>
            <a:pPr eaLnBrk="1" fontAlgn="auto" hangingPunct="1">
              <a:spcAft>
                <a:spcPts val="0"/>
              </a:spcAft>
              <a:defRPr/>
            </a:pPr>
            <a:r>
              <a:rPr lang="fr-FR" dirty="0">
                <a:solidFill>
                  <a:schemeClr val="accent1"/>
                </a:solidFill>
              </a:rPr>
              <a:t>78 568 </a:t>
            </a:r>
            <a:r>
              <a:rPr lang="fr-FR" dirty="0">
                <a:solidFill>
                  <a:schemeClr val="accent6">
                    <a:lumMod val="75000"/>
                  </a:schemeClr>
                </a:solidFill>
              </a:rPr>
              <a:t>commentaires (05/2010 - 05/2018)</a:t>
            </a:r>
          </a:p>
          <a:p>
            <a:pPr eaLnBrk="1" fontAlgn="auto" hangingPunct="1">
              <a:spcAft>
                <a:spcPts val="0"/>
              </a:spcAft>
              <a:defRPr/>
            </a:pPr>
            <a:r>
              <a:rPr lang="fr-FR" dirty="0">
                <a:solidFill>
                  <a:schemeClr val="accent1"/>
                </a:solidFill>
              </a:rPr>
              <a:t>402</a:t>
            </a:r>
            <a:r>
              <a:rPr lang="fr-FR" dirty="0">
                <a:solidFill>
                  <a:schemeClr val="accent6">
                    <a:lumMod val="75000"/>
                  </a:schemeClr>
                </a:solidFill>
              </a:rPr>
              <a:t>/1137 participants ont fait des commentaires</a:t>
            </a:r>
          </a:p>
          <a:p>
            <a:pPr eaLnBrk="1" fontAlgn="auto" hangingPunct="1">
              <a:spcAft>
                <a:spcPts val="0"/>
              </a:spcAft>
              <a:defRPr/>
            </a:pPr>
            <a:r>
              <a:rPr lang="fr-FR" dirty="0">
                <a:solidFill>
                  <a:schemeClr val="accent1"/>
                </a:solidFill>
              </a:rPr>
              <a:t>155 (38%) </a:t>
            </a:r>
            <a:r>
              <a:rPr lang="fr-FR" dirty="0">
                <a:solidFill>
                  <a:schemeClr val="accent6">
                    <a:lumMod val="75000"/>
                  </a:schemeClr>
                </a:solidFill>
              </a:rPr>
              <a:t>: 1 commentaire</a:t>
            </a:r>
          </a:p>
          <a:p>
            <a:pPr eaLnBrk="1" fontAlgn="auto" hangingPunct="1">
              <a:spcAft>
                <a:spcPts val="0"/>
              </a:spcAft>
              <a:defRPr/>
            </a:pPr>
            <a:r>
              <a:rPr lang="fr-FR" dirty="0">
                <a:solidFill>
                  <a:schemeClr val="accent1"/>
                </a:solidFill>
              </a:rPr>
              <a:t>16 (4%) </a:t>
            </a:r>
            <a:r>
              <a:rPr lang="fr-FR" dirty="0">
                <a:solidFill>
                  <a:schemeClr val="accent6">
                    <a:lumMod val="75000"/>
                  </a:schemeClr>
                </a:solidFill>
              </a:rPr>
              <a:t>: plus de 1000 commentaires </a:t>
            </a:r>
          </a:p>
          <a:p>
            <a:pPr eaLnBrk="1" fontAlgn="auto" hangingPunct="1">
              <a:spcAft>
                <a:spcPts val="0"/>
              </a:spcAft>
              <a:defRPr/>
            </a:pPr>
            <a:r>
              <a:rPr lang="fr-FR" dirty="0">
                <a:solidFill>
                  <a:schemeClr val="accent6">
                    <a:lumMod val="75000"/>
                  </a:schemeClr>
                </a:solidFill>
              </a:rPr>
              <a:t>Participant avec le plus de commentaires </a:t>
            </a:r>
            <a:r>
              <a:rPr lang="fr-FR" dirty="0">
                <a:solidFill>
                  <a:schemeClr val="accent1"/>
                </a:solidFill>
              </a:rPr>
              <a:t>9048</a:t>
            </a:r>
          </a:p>
          <a:p>
            <a:pPr eaLnBrk="1" fontAlgn="auto" hangingPunct="1">
              <a:spcAft>
                <a:spcPts val="0"/>
              </a:spcAft>
              <a:defRPr/>
            </a:pPr>
            <a:r>
              <a:rPr lang="fr-FR" dirty="0">
                <a:solidFill>
                  <a:schemeClr val="accent6">
                    <a:lumMod val="75000"/>
                  </a:schemeClr>
                </a:solidFill>
              </a:rPr>
              <a:t>Animateur du programme </a:t>
            </a:r>
            <a:r>
              <a:rPr lang="fr-FR" dirty="0">
                <a:solidFill>
                  <a:schemeClr val="accent1"/>
                </a:solidFill>
              </a:rPr>
              <a:t>1172</a:t>
            </a:r>
          </a:p>
        </p:txBody>
      </p:sp>
    </p:spTree>
    <p:extLst>
      <p:ext uri="{BB962C8B-B14F-4D97-AF65-F5344CB8AC3E}">
        <p14:creationId xmlns:p14="http://schemas.microsoft.com/office/powerpoint/2010/main" val="12644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nvGraphicFramePr>
        <p:xfrm>
          <a:off x="713154" y="1308683"/>
          <a:ext cx="7910729" cy="4829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7" name="Imag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5213" y="3686175"/>
            <a:ext cx="334803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9200" y="350838"/>
            <a:ext cx="6623050" cy="460375"/>
          </a:xfrm>
          <a:prstGeom prst="rect">
            <a:avLst/>
          </a:prstGeom>
        </p:spPr>
        <p:txBody>
          <a:bodyPr wrap="non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Classification thématique des commentaires</a:t>
            </a:r>
          </a:p>
        </p:txBody>
      </p:sp>
    </p:spTree>
    <p:extLst>
      <p:ext uri="{BB962C8B-B14F-4D97-AF65-F5344CB8AC3E}">
        <p14:creationId xmlns:p14="http://schemas.microsoft.com/office/powerpoint/2010/main" val="48933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contenido 2"/>
          <p:cNvSpPr>
            <a:spLocks noGrp="1"/>
          </p:cNvSpPr>
          <p:nvPr>
            <p:ph idx="1"/>
          </p:nvPr>
        </p:nvSpPr>
        <p:spPr>
          <a:xfrm>
            <a:off x="838200" y="385763"/>
            <a:ext cx="10515600" cy="5791200"/>
          </a:xfrm>
        </p:spPr>
        <p:txBody>
          <a:bodyPr/>
          <a:lstStyle/>
          <a:p>
            <a:pPr marL="0" indent="0" eaLnBrk="1" hangingPunct="1">
              <a:buFont typeface="Arial" panose="020B0604020202020204" pitchFamily="34" charset="0"/>
              <a:buNone/>
            </a:pPr>
            <a:r>
              <a:rPr lang="fr-FR" altLang="es-419">
                <a:solidFill>
                  <a:schemeClr val="accent1"/>
                </a:solidFill>
              </a:rPr>
              <a:t>1. Identification (20%)</a:t>
            </a:r>
          </a:p>
          <a:p>
            <a:pPr marL="0" indent="0" algn="ctr" eaLnBrk="1" hangingPunct="1">
              <a:buFont typeface="Arial" panose="020B0604020202020204" pitchFamily="34" charset="0"/>
              <a:buNone/>
            </a:pPr>
            <a:r>
              <a:rPr lang="fr-FR" altLang="es-419" sz="2400"/>
              <a:t>" </a:t>
            </a:r>
            <a:r>
              <a:rPr lang="fr-FR" altLang="es-419" sz="2400" i="1"/>
              <a:t> Andrena hattorfiana</a:t>
            </a:r>
            <a:r>
              <a:rPr lang="fr-FR" altLang="es-419" sz="2400"/>
              <a:t> la déesse des scabieuses  »</a:t>
            </a:r>
          </a:p>
          <a:p>
            <a:pPr marL="0" indent="0" algn="ctr" eaLnBrk="1" hangingPunct="1">
              <a:buFont typeface="Arial" panose="020B0604020202020204" pitchFamily="34" charset="0"/>
              <a:buNone/>
            </a:pPr>
            <a:endParaRPr lang="fr-FR" altLang="es-419" sz="2400"/>
          </a:p>
          <a:p>
            <a:pPr marL="0" indent="0" algn="ctr" eaLnBrk="1" hangingPunct="1">
              <a:buFont typeface="Arial" panose="020B0604020202020204" pitchFamily="34" charset="0"/>
              <a:buNone/>
            </a:pPr>
            <a:r>
              <a:rPr lang="fr-FR" altLang="es-419" sz="2400"/>
              <a:t>«  Non ce sera un Bruchidae groupe des Bruches dans la clé. Les dermestes ont des antennes en massue alors qu’ici les antennes sont filiformes »</a:t>
            </a:r>
          </a:p>
          <a:p>
            <a:pPr marL="0" indent="0" eaLnBrk="1" hangingPunct="1">
              <a:buFont typeface="Arial" panose="020B0604020202020204" pitchFamily="34" charset="0"/>
              <a:buNone/>
            </a:pPr>
            <a:endParaRPr lang="fr-FR" altLang="es-419">
              <a:solidFill>
                <a:schemeClr val="accent1"/>
              </a:solidFill>
              <a:latin typeface="Calibri Light" panose="020F0302020204030204" pitchFamily="34" charset="0"/>
            </a:endParaRPr>
          </a:p>
          <a:p>
            <a:pPr marL="0" indent="0" eaLnBrk="1" hangingPunct="1">
              <a:buFont typeface="Arial" panose="020B0604020202020204" pitchFamily="34" charset="0"/>
              <a:buNone/>
            </a:pPr>
            <a:r>
              <a:rPr lang="fr-FR" altLang="es-419" b="1">
                <a:solidFill>
                  <a:schemeClr val="accent1"/>
                </a:solidFill>
                <a:latin typeface="Calibri Light" panose="020F0302020204030204" pitchFamily="34" charset="0"/>
              </a:rPr>
              <a:t>2. Biologie – Ecologie (14%)</a:t>
            </a:r>
          </a:p>
          <a:p>
            <a:pPr marL="0" indent="0" algn="ctr" eaLnBrk="1" hangingPunct="1">
              <a:buFont typeface="Arial" panose="020B0604020202020204" pitchFamily="34" charset="0"/>
              <a:buNone/>
            </a:pPr>
            <a:r>
              <a:rPr lang="fr-FR" altLang="es-419" sz="3200"/>
              <a:t>" </a:t>
            </a:r>
            <a:r>
              <a:rPr lang="fr-FR" altLang="es-419" sz="2400"/>
              <a:t> selon </a:t>
            </a:r>
            <a:r>
              <a:rPr lang="fr-FR" altLang="es-419" sz="2400" i="1"/>
              <a:t>tela botanica </a:t>
            </a:r>
            <a:r>
              <a:rPr lang="fr-FR" altLang="es-419" sz="2400"/>
              <a:t>la pervenche est sensée fleurir à partir de mars a défaut d’être une source de butinage la floraison de cette fleur le 21 12 2012 preuve du réchauffement climatique</a:t>
            </a:r>
            <a:r>
              <a:rPr lang="fr-FR" altLang="es-419" sz="3200"/>
              <a:t> »</a:t>
            </a:r>
          </a:p>
          <a:p>
            <a:pPr marL="0" indent="0" algn="ctr" eaLnBrk="1" hangingPunct="1">
              <a:buFont typeface="Arial" panose="020B0604020202020204" pitchFamily="34" charset="0"/>
              <a:buNone/>
            </a:pPr>
            <a:endParaRPr lang="fr-FR" altLang="es-419" sz="2400"/>
          </a:p>
          <a:p>
            <a:pPr marL="0" indent="0" algn="ctr" eaLnBrk="1" hangingPunct="1">
              <a:buFont typeface="Arial" panose="020B0604020202020204" pitchFamily="34" charset="0"/>
              <a:buNone/>
            </a:pPr>
            <a:r>
              <a:rPr lang="fr-FR" altLang="es-419" sz="2400"/>
              <a:t>«  ancienne plante médicinale déjà employée par les romains»</a:t>
            </a:r>
          </a:p>
          <a:p>
            <a:pPr marL="0" indent="0" algn="ctr" eaLnBrk="1" hangingPunct="1">
              <a:buFont typeface="Arial" panose="020B0604020202020204" pitchFamily="34" charset="0"/>
              <a:buNone/>
            </a:pPr>
            <a:endParaRPr lang="fr-FR" altLang="es-419" sz="2400"/>
          </a:p>
          <a:p>
            <a:pPr marL="0" indent="0" eaLnBrk="1" hangingPunct="1">
              <a:buFont typeface="Arial" panose="020B0604020202020204" pitchFamily="34" charset="0"/>
              <a:buNone/>
            </a:pPr>
            <a:endParaRPr lang="fr-FR" altLang="fr-FR"/>
          </a:p>
        </p:txBody>
      </p:sp>
    </p:spTree>
    <p:extLst>
      <p:ext uri="{BB962C8B-B14F-4D97-AF65-F5344CB8AC3E}">
        <p14:creationId xmlns:p14="http://schemas.microsoft.com/office/powerpoint/2010/main" val="419532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nvGraphicFramePr>
        <p:xfrm>
          <a:off x="1415481" y="404664"/>
          <a:ext cx="7128791" cy="6336704"/>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p:cNvSpPr txBox="1"/>
          <p:nvPr/>
        </p:nvSpPr>
        <p:spPr>
          <a:xfrm>
            <a:off x="8247601" y="1340768"/>
            <a:ext cx="2723883" cy="707886"/>
          </a:xfrm>
          <a:prstGeom prst="rect">
            <a:avLst/>
          </a:prstGeom>
          <a:noFill/>
        </p:spPr>
        <p:txBody>
          <a:bodyPr wrap="square" rtlCol="0">
            <a:spAutoFit/>
          </a:bodyPr>
          <a:lstStyle/>
          <a:p>
            <a:r>
              <a:rPr lang="fr-FR" sz="2000" b="1" dirty="0">
                <a:solidFill>
                  <a:srgbClr val="4472C4"/>
                </a:solidFill>
                <a:latin typeface="Calibri" panose="020F0502020204030204"/>
              </a:rPr>
              <a:t>Espèces généralistes :</a:t>
            </a:r>
          </a:p>
          <a:p>
            <a:r>
              <a:rPr lang="fr-FR" sz="2000" b="1" dirty="0">
                <a:solidFill>
                  <a:srgbClr val="4472C4"/>
                </a:solidFill>
                <a:latin typeface="Calibri" panose="020F0502020204030204"/>
              </a:rPr>
              <a:t> + 19%</a:t>
            </a:r>
          </a:p>
        </p:txBody>
      </p:sp>
      <p:sp>
        <p:nvSpPr>
          <p:cNvPr id="4" name="ZoneTexte 3"/>
          <p:cNvSpPr txBox="1"/>
          <p:nvPr/>
        </p:nvSpPr>
        <p:spPr>
          <a:xfrm>
            <a:off x="8241389" y="2277730"/>
            <a:ext cx="3032976" cy="707886"/>
          </a:xfrm>
          <a:prstGeom prst="rect">
            <a:avLst/>
          </a:prstGeom>
          <a:noFill/>
        </p:spPr>
        <p:txBody>
          <a:bodyPr wrap="square" rtlCol="0">
            <a:spAutoFit/>
          </a:bodyPr>
          <a:lstStyle/>
          <a:p>
            <a:r>
              <a:rPr lang="fr-FR" sz="2000" b="1" dirty="0">
                <a:solidFill>
                  <a:srgbClr val="70AD47"/>
                </a:solidFill>
                <a:latin typeface="Calibri" panose="020F0502020204030204"/>
              </a:rPr>
              <a:t>Espèces spécialistes forestiers : - 3%</a:t>
            </a:r>
          </a:p>
        </p:txBody>
      </p:sp>
      <p:sp>
        <p:nvSpPr>
          <p:cNvPr id="5" name="ZoneTexte 4"/>
          <p:cNvSpPr txBox="1"/>
          <p:nvPr/>
        </p:nvSpPr>
        <p:spPr>
          <a:xfrm>
            <a:off x="8247600" y="3922578"/>
            <a:ext cx="3032976" cy="707886"/>
          </a:xfrm>
          <a:prstGeom prst="rect">
            <a:avLst/>
          </a:prstGeom>
          <a:noFill/>
        </p:spPr>
        <p:txBody>
          <a:bodyPr wrap="square" rtlCol="0">
            <a:spAutoFit/>
          </a:bodyPr>
          <a:lstStyle/>
          <a:p>
            <a:r>
              <a:rPr lang="fr-FR" sz="2000" b="1" dirty="0">
                <a:solidFill>
                  <a:srgbClr val="ED7D31"/>
                </a:solidFill>
                <a:latin typeface="Calibri" panose="020F0502020204030204"/>
              </a:rPr>
              <a:t>Espèces spécialistes agricoles : - 33%</a:t>
            </a:r>
          </a:p>
        </p:txBody>
      </p:sp>
    </p:spTree>
    <p:extLst>
      <p:ext uri="{BB962C8B-B14F-4D97-AF65-F5344CB8AC3E}">
        <p14:creationId xmlns:p14="http://schemas.microsoft.com/office/powerpoint/2010/main" val="2623509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01650"/>
            <a:ext cx="10515600" cy="5675313"/>
          </a:xfrm>
        </p:spPr>
        <p:txBody>
          <a:bodyPr/>
          <a:lstStyle/>
          <a:p>
            <a:pPr marL="0" indent="0" eaLnBrk="1" hangingPunct="1">
              <a:buFont typeface="Arial" panose="020B0604020202020204" pitchFamily="34" charset="0"/>
              <a:buNone/>
              <a:defRPr/>
            </a:pPr>
            <a:r>
              <a:rPr lang="fr-FR" dirty="0">
                <a:solidFill>
                  <a:schemeClr val="accent1">
                    <a:lumMod val="75000"/>
                  </a:schemeClr>
                </a:solidFill>
              </a:rPr>
              <a:t>3. Ressources (2%)</a:t>
            </a:r>
          </a:p>
          <a:p>
            <a:pPr marL="0" indent="0" algn="ctr" eaLnBrk="1" hangingPunct="1">
              <a:buFont typeface="Arial" panose="020B0604020202020204" pitchFamily="34" charset="0"/>
              <a:buNone/>
              <a:defRPr/>
            </a:pPr>
            <a:r>
              <a:rPr lang="fr-FR" altLang="es-419" sz="2400" dirty="0"/>
              <a:t>" D  après le livre de Michael </a:t>
            </a:r>
            <a:r>
              <a:rPr lang="fr-FR" altLang="es-419" sz="2400" dirty="0" err="1"/>
              <a:t>Chinery</a:t>
            </a:r>
            <a:r>
              <a:rPr lang="fr-FR" altLang="es-419" sz="2400" dirty="0"/>
              <a:t>… »</a:t>
            </a:r>
          </a:p>
          <a:p>
            <a:pPr marL="0" indent="0" algn="ctr" eaLnBrk="1" hangingPunct="1">
              <a:buFont typeface="Arial" panose="020B0604020202020204" pitchFamily="34" charset="0"/>
              <a:buNone/>
              <a:defRPr/>
            </a:pPr>
            <a:endParaRPr lang="fr-FR" altLang="es-419" sz="2400" dirty="0"/>
          </a:p>
          <a:p>
            <a:pPr marL="0" indent="0" algn="ctr" eaLnBrk="1" hangingPunct="1">
              <a:buFont typeface="Arial" panose="020B0604020202020204" pitchFamily="34" charset="0"/>
              <a:buNone/>
              <a:defRPr/>
            </a:pPr>
            <a:r>
              <a:rPr lang="fr-FR" altLang="es-419" sz="2400" dirty="0"/>
              <a:t>« Voir = http://aramel.free.fr/INSECTES11-34.shtml »</a:t>
            </a:r>
          </a:p>
          <a:p>
            <a:pPr marL="0" indent="0" algn="ctr" eaLnBrk="1" hangingPunct="1">
              <a:buFont typeface="Arial" panose="020B0604020202020204" pitchFamily="34" charset="0"/>
              <a:buNone/>
              <a:defRPr/>
            </a:pPr>
            <a:endParaRPr lang="fr-FR" dirty="0">
              <a:solidFill>
                <a:schemeClr val="accent1">
                  <a:lumMod val="75000"/>
                </a:schemeClr>
              </a:solidFill>
            </a:endParaRPr>
          </a:p>
          <a:p>
            <a:pPr marL="0" indent="0" eaLnBrk="1" hangingPunct="1">
              <a:buFont typeface="Arial" panose="020B0604020202020204" pitchFamily="34" charset="0"/>
              <a:buNone/>
              <a:defRPr/>
            </a:pPr>
            <a:r>
              <a:rPr lang="fr-FR" dirty="0">
                <a:solidFill>
                  <a:schemeClr val="accent1">
                    <a:lumMod val="75000"/>
                  </a:schemeClr>
                </a:solidFill>
              </a:rPr>
              <a:t>4. Conversation amicale (19%)</a:t>
            </a:r>
          </a:p>
          <a:p>
            <a:pPr marL="0" indent="0" algn="ctr" eaLnBrk="1" hangingPunct="1">
              <a:buFont typeface="Arial" panose="020B0604020202020204" pitchFamily="34" charset="0"/>
              <a:buNone/>
              <a:defRPr/>
            </a:pPr>
            <a:r>
              <a:rPr lang="fr-FR" altLang="es-419" sz="2400" dirty="0"/>
              <a:t>" Merci pour la précision! »</a:t>
            </a:r>
          </a:p>
          <a:p>
            <a:pPr marL="0" indent="0" algn="ctr" eaLnBrk="1" hangingPunct="1">
              <a:buFont typeface="Arial" panose="020B0604020202020204" pitchFamily="34" charset="0"/>
              <a:buNone/>
              <a:defRPr/>
            </a:pPr>
            <a:endParaRPr lang="fr-FR" altLang="es-419" sz="2400" dirty="0"/>
          </a:p>
          <a:p>
            <a:pPr marL="0" indent="0" algn="ctr" eaLnBrk="1" hangingPunct="1">
              <a:buFont typeface="Arial" panose="020B0604020202020204" pitchFamily="34" charset="0"/>
              <a:buNone/>
              <a:defRPr/>
            </a:pPr>
            <a:r>
              <a:rPr lang="fr-FR" altLang="es-419" sz="2400" dirty="0"/>
              <a:t>« je suis libre tous les jours, votre heure sera la mienne pour les cours de photo, merci d’avance! »</a:t>
            </a:r>
          </a:p>
          <a:p>
            <a:pPr marL="0" indent="0" eaLnBrk="1" hangingPunct="1">
              <a:buFont typeface="Arial" panose="020B0604020202020204" pitchFamily="34" charset="0"/>
              <a:buNone/>
              <a:defRPr/>
            </a:pPr>
            <a:endParaRPr lang="fr-FR" sz="2400" dirty="0">
              <a:solidFill>
                <a:schemeClr val="accent1">
                  <a:lumMod val="75000"/>
                </a:schemeClr>
              </a:solidFill>
            </a:endParaRPr>
          </a:p>
          <a:p>
            <a:pPr marL="0" indent="0" eaLnBrk="1" hangingPunct="1">
              <a:buFont typeface="Arial" panose="020B0604020202020204" pitchFamily="34" charset="0"/>
              <a:buNone/>
              <a:defRPr/>
            </a:pPr>
            <a:endParaRPr lang="fr-FR" sz="2400" dirty="0"/>
          </a:p>
        </p:txBody>
      </p:sp>
    </p:spTree>
    <p:extLst>
      <p:ext uri="{BB962C8B-B14F-4D97-AF65-F5344CB8AC3E}">
        <p14:creationId xmlns:p14="http://schemas.microsoft.com/office/powerpoint/2010/main" val="3209624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363538" y="0"/>
            <a:ext cx="10515600" cy="1325563"/>
          </a:xfrm>
        </p:spPr>
        <p:txBody>
          <a:bodyPr/>
          <a:lstStyle/>
          <a:p>
            <a:pPr eaLnBrk="1" hangingPunct="1"/>
            <a:r>
              <a:rPr lang="fr-FR" altLang="es-419" sz="2800">
                <a:solidFill>
                  <a:schemeClr val="accent1"/>
                </a:solidFill>
              </a:rPr>
              <a:t>5. Photo</a:t>
            </a:r>
          </a:p>
        </p:txBody>
      </p:sp>
      <p:sp>
        <p:nvSpPr>
          <p:cNvPr id="14339" name="Rectangle 3"/>
          <p:cNvSpPr>
            <a:spLocks noChangeArrowheads="1"/>
          </p:cNvSpPr>
          <p:nvPr/>
        </p:nvSpPr>
        <p:spPr bwMode="auto">
          <a:xfrm>
            <a:off x="773113" y="1095375"/>
            <a:ext cx="106457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les photos sont prises avec un réflex nikon d3100 avec objectif dix-huit cent cinq millimètres…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Pour le papillon je suis avec un objectif macro cent millimètres à trente-cinq centimètres environ… »</a:t>
            </a:r>
          </a:p>
        </p:txBody>
      </p:sp>
      <p:sp>
        <p:nvSpPr>
          <p:cNvPr id="14340" name="Titre 1"/>
          <p:cNvSpPr txBox="1">
            <a:spLocks noChangeArrowheads="1"/>
          </p:cNvSpPr>
          <p:nvPr/>
        </p:nvSpPr>
        <p:spPr bwMode="auto">
          <a:xfrm>
            <a:off x="363538" y="2868613"/>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es-419" sz="2800" b="0" i="0" u="none" strike="noStrike" kern="1200" cap="none" spc="0" normalizeH="0" baseline="0" noProof="0">
                <a:ln>
                  <a:noFill/>
                </a:ln>
                <a:solidFill>
                  <a:srgbClr val="4472C4"/>
                </a:solidFill>
                <a:effectLst/>
                <a:uLnTx/>
                <a:uFillTx/>
                <a:latin typeface="Calibri Light" panose="020F0302020204030204" pitchFamily="34" charset="0"/>
                <a:ea typeface="+mn-ea"/>
                <a:cs typeface="+mn-cs"/>
              </a:rPr>
              <a:t>6. Appel à respecter le protocole</a:t>
            </a:r>
          </a:p>
        </p:txBody>
      </p:sp>
      <p:sp>
        <p:nvSpPr>
          <p:cNvPr id="14341" name="Rectangle 6"/>
          <p:cNvSpPr>
            <a:spLocks noChangeArrowheads="1"/>
          </p:cNvSpPr>
          <p:nvPr/>
        </p:nvSpPr>
        <p:spPr bwMode="auto">
          <a:xfrm>
            <a:off x="627063" y="3973513"/>
            <a:ext cx="106441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fr-FR" altLang="es-419"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bonjour il ne vous faut poster qu’une seule photo par espèce d insecte…</a:t>
            </a:r>
            <a:r>
              <a:rPr kumimoji="0" lang="fr-FR" altLang="es-419" sz="3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Doublon »</a:t>
            </a:r>
          </a:p>
        </p:txBody>
      </p:sp>
    </p:spTree>
    <p:extLst>
      <p:ext uri="{BB962C8B-B14F-4D97-AF65-F5344CB8AC3E}">
        <p14:creationId xmlns:p14="http://schemas.microsoft.com/office/powerpoint/2010/main" val="808305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538" y="358775"/>
            <a:ext cx="10515600" cy="1325563"/>
          </a:xfrm>
        </p:spPr>
        <p:txBody>
          <a:bodyPr rtlCol="0">
            <a:normAutofit/>
          </a:bodyPr>
          <a:lstStyle/>
          <a:p>
            <a:pPr eaLnBrk="1" fontAlgn="auto" hangingPunct="1">
              <a:spcAft>
                <a:spcPts val="0"/>
              </a:spcAft>
              <a:defRPr/>
            </a:pPr>
            <a:r>
              <a:rPr lang="fr-FR" sz="2800" dirty="0">
                <a:solidFill>
                  <a:schemeClr val="accent1"/>
                </a:solidFill>
              </a:rPr>
              <a:t>7. Réflexion sur le programme</a:t>
            </a:r>
            <a:br>
              <a:rPr lang="fr-FR" sz="2800" dirty="0"/>
            </a:br>
            <a:br>
              <a:rPr lang="fr-FR" sz="2800" dirty="0"/>
            </a:br>
            <a:endParaRPr lang="fr-FR" sz="2800" dirty="0">
              <a:solidFill>
                <a:schemeClr val="accent1">
                  <a:lumMod val="75000"/>
                </a:schemeClr>
              </a:solidFill>
            </a:endParaRPr>
          </a:p>
        </p:txBody>
      </p:sp>
      <p:sp>
        <p:nvSpPr>
          <p:cNvPr id="15363" name="Rectangle 3"/>
          <p:cNvSpPr>
            <a:spLocks noChangeArrowheads="1"/>
          </p:cNvSpPr>
          <p:nvPr/>
        </p:nvSpPr>
        <p:spPr bwMode="auto">
          <a:xfrm>
            <a:off x="773113" y="1095375"/>
            <a:ext cx="106457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il est un peu frustrant de classer des mouches dans la catégorie difficile à déterminer alors si certains connaissent des noms usuels ou latins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Je me demandais si ça vous intéressait les experts de savoir avec qui se passe la cohabitation avec les autres espèces qui ne sont pas pollinisatrices  »</a:t>
            </a:r>
          </a:p>
        </p:txBody>
      </p:sp>
      <p:sp>
        <p:nvSpPr>
          <p:cNvPr id="15364" name="Titre 1"/>
          <p:cNvSpPr txBox="1">
            <a:spLocks noChangeArrowheads="1"/>
          </p:cNvSpPr>
          <p:nvPr/>
        </p:nvSpPr>
        <p:spPr bwMode="auto">
          <a:xfrm>
            <a:off x="363538" y="2868613"/>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es-419" sz="2800" b="0" i="0" u="none" strike="noStrike" kern="1200" cap="none" spc="0" normalizeH="0" baseline="0" noProof="0">
                <a:ln>
                  <a:noFill/>
                </a:ln>
                <a:solidFill>
                  <a:srgbClr val="4472C4"/>
                </a:solidFill>
                <a:effectLst/>
                <a:uLnTx/>
                <a:uFillTx/>
                <a:latin typeface="Calibri Light" panose="020F0302020204030204" pitchFamily="34" charset="0"/>
                <a:ea typeface="+mn-ea"/>
                <a:cs typeface="+mn-cs"/>
              </a:rPr>
              <a:t>8. Fausse manœuvre</a:t>
            </a:r>
          </a:p>
        </p:txBody>
      </p:sp>
      <p:sp>
        <p:nvSpPr>
          <p:cNvPr id="15365" name="Rectangle 6"/>
          <p:cNvSpPr>
            <a:spLocks noChangeArrowheads="1"/>
          </p:cNvSpPr>
          <p:nvPr/>
        </p:nvSpPr>
        <p:spPr bwMode="auto">
          <a:xfrm>
            <a:off x="627063" y="3973513"/>
            <a:ext cx="10644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erreur de clic effectivement ce n’est pas une petite tortue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Fatigue j’ai envoyé deux fois le même papillon… »</a:t>
            </a:r>
          </a:p>
        </p:txBody>
      </p:sp>
    </p:spTree>
    <p:extLst>
      <p:ext uri="{BB962C8B-B14F-4D97-AF65-F5344CB8AC3E}">
        <p14:creationId xmlns:p14="http://schemas.microsoft.com/office/powerpoint/2010/main" val="8188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txBox="1">
            <a:spLocks noChangeArrowheads="1"/>
          </p:cNvSpPr>
          <p:nvPr/>
        </p:nvSpPr>
        <p:spPr bwMode="auto">
          <a:xfrm>
            <a:off x="363538" y="2868613"/>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es-419" sz="2800" b="0" i="0" u="none" strike="noStrike" kern="1200" cap="none" spc="0" normalizeH="0" baseline="0" noProof="0">
                <a:ln>
                  <a:noFill/>
                </a:ln>
                <a:solidFill>
                  <a:srgbClr val="4472C4"/>
                </a:solidFill>
                <a:effectLst/>
                <a:uLnTx/>
                <a:uFillTx/>
                <a:latin typeface="Calibri Light" panose="020F0302020204030204" pitchFamily="34" charset="0"/>
                <a:ea typeface="+mn-ea"/>
                <a:cs typeface="+mn-cs"/>
              </a:rPr>
              <a:t>10. Pratique SPIPOLL</a:t>
            </a:r>
          </a:p>
        </p:txBody>
      </p:sp>
      <p:sp>
        <p:nvSpPr>
          <p:cNvPr id="16387" name="Rectangle 6"/>
          <p:cNvSpPr>
            <a:spLocks noChangeArrowheads="1"/>
          </p:cNvSpPr>
          <p:nvPr/>
        </p:nvSpPr>
        <p:spPr bwMode="auto">
          <a:xfrm>
            <a:off x="627063" y="3973513"/>
            <a:ext cx="106441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le spipoll m’a ouvert sur un monde de beauté que je n’avais pas vraiment exploré et j’y ai trouvé aussi des tas de gens sympa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je n’ai pas réussi à faire une collection sur le tamaris trop de vent »</a:t>
            </a:r>
          </a:p>
        </p:txBody>
      </p:sp>
      <p:sp>
        <p:nvSpPr>
          <p:cNvPr id="16388" name="Rectángulo 1"/>
          <p:cNvSpPr>
            <a:spLocks noChangeArrowheads="1"/>
          </p:cNvSpPr>
          <p:nvPr/>
        </p:nvSpPr>
        <p:spPr bwMode="auto">
          <a:xfrm>
            <a:off x="363538" y="398463"/>
            <a:ext cx="30940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s-419" sz="2800" b="0" i="0" u="none" strike="noStrike" kern="1200" cap="none" spc="0" normalizeH="0" baseline="0" noProof="0">
                <a:ln>
                  <a:noFill/>
                </a:ln>
                <a:solidFill>
                  <a:srgbClr val="4472C4"/>
                </a:solidFill>
                <a:effectLst/>
                <a:uLnTx/>
                <a:uFillTx/>
                <a:latin typeface="Calibri" panose="020F0502020204030204" pitchFamily="34" charset="0"/>
                <a:ea typeface="+mn-ea"/>
                <a:cs typeface="+mn-cs"/>
              </a:rPr>
              <a:t>9. Admiration (31%)</a:t>
            </a:r>
            <a:endParaRPr kumimoji="0" lang="fr-FR" altLang="fr-FR" sz="2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9" name="Rectángulo 2"/>
          <p:cNvSpPr>
            <a:spLocks noChangeArrowheads="1"/>
          </p:cNvSpPr>
          <p:nvPr/>
        </p:nvSpPr>
        <p:spPr bwMode="auto">
          <a:xfrm>
            <a:off x="2573338" y="1295400"/>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très belle photo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s-419"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super belle collection  »</a:t>
            </a:r>
          </a:p>
        </p:txBody>
      </p:sp>
    </p:spTree>
    <p:extLst>
      <p:ext uri="{BB962C8B-B14F-4D97-AF65-F5344CB8AC3E}">
        <p14:creationId xmlns:p14="http://schemas.microsoft.com/office/powerpoint/2010/main" val="166629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577" y="85201"/>
            <a:ext cx="91591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Importance de la plateforme sociale pour la qualité des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 name="Connecteur droit 14"/>
          <p:cNvCxnSpPr/>
          <p:nvPr/>
        </p:nvCxnSpPr>
        <p:spPr>
          <a:xfrm>
            <a:off x="315309" y="1351448"/>
            <a:ext cx="1126304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794204" y="2533144"/>
            <a:ext cx="8305256" cy="1815882"/>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Conseil</a:t>
            </a:r>
          </a:p>
          <a:p>
            <a:pPr marL="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Contrôle social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469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577" y="85201"/>
            <a:ext cx="91591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Importance de la plateforme sociale pour la qualité des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5" name="Connecteur droit 14"/>
          <p:cNvCxnSpPr/>
          <p:nvPr/>
        </p:nvCxnSpPr>
        <p:spPr>
          <a:xfrm>
            <a:off x="315309" y="1351448"/>
            <a:ext cx="1126304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424825" y="2280896"/>
            <a:ext cx="83052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rPr>
              <a:t>Comparaison France / Corée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F497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2" descr="Z:\Documents\SPIPOLL\Charte graphique\Logos\logo_SPIPOLL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3523" y="3975982"/>
            <a:ext cx="111283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946830" y="3235003"/>
            <a:ext cx="44268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Même protocole mais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Galerie photo, sans voir les collections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Même ampleur de participation la première année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094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rcRect/>
          <a:stretch>
            <a:fillRect/>
          </a:stretch>
        </p:blipFill>
        <p:spPr bwMode="auto">
          <a:xfrm>
            <a:off x="1355835" y="457200"/>
            <a:ext cx="8599279" cy="5756056"/>
          </a:xfrm>
          <a:prstGeom prst="rect">
            <a:avLst/>
          </a:prstGeom>
          <a:noFill/>
        </p:spPr>
      </p:pic>
      <p:sp>
        <p:nvSpPr>
          <p:cNvPr id="3" name="ZoneTexte 2"/>
          <p:cNvSpPr txBox="1"/>
          <p:nvPr/>
        </p:nvSpPr>
        <p:spPr>
          <a:xfrm rot="16200000">
            <a:off x="-1308538" y="2609356"/>
            <a:ext cx="558099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Proportion de collections douteuses </a:t>
            </a:r>
          </a:p>
        </p:txBody>
      </p:sp>
    </p:spTree>
    <p:extLst>
      <p:ext uri="{BB962C8B-B14F-4D97-AF65-F5344CB8AC3E}">
        <p14:creationId xmlns:p14="http://schemas.microsoft.com/office/powerpoint/2010/main" val="2903046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6600" y="5182099"/>
            <a:ext cx="2416127" cy="715580"/>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p:cNvSpPr txBox="1"/>
          <p:nvPr/>
        </p:nvSpPr>
        <p:spPr>
          <a:xfrm>
            <a:off x="869459" y="2811792"/>
            <a:ext cx="2601087" cy="430887"/>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Visibles de tous</a:t>
            </a:r>
          </a:p>
        </p:txBody>
      </p:sp>
      <p:sp>
        <p:nvSpPr>
          <p:cNvPr id="5" name="ZoneTexte 4"/>
          <p:cNvSpPr txBox="1"/>
          <p:nvPr/>
        </p:nvSpPr>
        <p:spPr>
          <a:xfrm>
            <a:off x="869457" y="3632108"/>
            <a:ext cx="3068819" cy="769441"/>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200" b="1" i="0" u="none" strike="noStrike" kern="1200" cap="none" spc="0" normalizeH="0" baseline="0" noProof="0" dirty="0" err="1">
                <a:ln>
                  <a:noFill/>
                </a:ln>
                <a:solidFill>
                  <a:srgbClr val="A5A5A5">
                    <a:lumMod val="50000"/>
                  </a:srgbClr>
                </a:solidFill>
                <a:effectLst/>
                <a:uLnTx/>
                <a:uFillTx/>
                <a:latin typeface="Calibri"/>
                <a:ea typeface="+mn-ea"/>
                <a:cs typeface="+mn-cs"/>
              </a:rPr>
              <a:t>Commentables</a:t>
            </a: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 par les participants</a:t>
            </a:r>
          </a:p>
        </p:txBody>
      </p:sp>
      <p:sp>
        <p:nvSpPr>
          <p:cNvPr id="6" name="ZoneTexte 5"/>
          <p:cNvSpPr txBox="1"/>
          <p:nvPr/>
        </p:nvSpPr>
        <p:spPr>
          <a:xfrm>
            <a:off x="884272" y="4760036"/>
            <a:ext cx="2872506" cy="769441"/>
          </a:xfrm>
          <a:prstGeom prst="rect">
            <a:avLst/>
          </a:prstGeom>
          <a:no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Modifiables par l’auteur (version)</a:t>
            </a:r>
          </a:p>
        </p:txBody>
      </p:sp>
      <p:sp>
        <p:nvSpPr>
          <p:cNvPr id="7" name="ZoneTexte 6"/>
          <p:cNvSpPr txBox="1"/>
          <p:nvPr/>
        </p:nvSpPr>
        <p:spPr>
          <a:xfrm>
            <a:off x="5042123" y="2782761"/>
            <a:ext cx="21362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S’inspirer les uns des autres</a:t>
            </a:r>
          </a:p>
        </p:txBody>
      </p:sp>
      <p:sp>
        <p:nvSpPr>
          <p:cNvPr id="8" name="ZoneTexte 7"/>
          <p:cNvSpPr txBox="1"/>
          <p:nvPr/>
        </p:nvSpPr>
        <p:spPr>
          <a:xfrm>
            <a:off x="5042123" y="3859650"/>
            <a:ext cx="22780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Conseil, entraide</a:t>
            </a:r>
          </a:p>
        </p:txBody>
      </p:sp>
      <p:sp>
        <p:nvSpPr>
          <p:cNvPr id="9" name="ZoneTexte 8"/>
          <p:cNvSpPr txBox="1"/>
          <p:nvPr/>
        </p:nvSpPr>
        <p:spPr>
          <a:xfrm>
            <a:off x="5042124" y="4531921"/>
            <a:ext cx="2122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Contrôle qualité</a:t>
            </a:r>
          </a:p>
        </p:txBody>
      </p:sp>
      <p:sp>
        <p:nvSpPr>
          <p:cNvPr id="10" name="ZoneTexte 9"/>
          <p:cNvSpPr txBox="1"/>
          <p:nvPr/>
        </p:nvSpPr>
        <p:spPr>
          <a:xfrm>
            <a:off x="8619707" y="2835528"/>
            <a:ext cx="27338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Données enrichies</a:t>
            </a:r>
          </a:p>
        </p:txBody>
      </p:sp>
      <p:sp>
        <p:nvSpPr>
          <p:cNvPr id="11" name="ZoneTexte 10"/>
          <p:cNvSpPr txBox="1"/>
          <p:nvPr/>
        </p:nvSpPr>
        <p:spPr>
          <a:xfrm>
            <a:off x="8682950" y="3774858"/>
            <a:ext cx="33582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Apprentissage partagé Sentiment d’appartenance</a:t>
            </a:r>
          </a:p>
        </p:txBody>
      </p:sp>
      <p:sp>
        <p:nvSpPr>
          <p:cNvPr id="12" name="ZoneTexte 11"/>
          <p:cNvSpPr txBox="1"/>
          <p:nvPr/>
        </p:nvSpPr>
        <p:spPr>
          <a:xfrm>
            <a:off x="7486479" y="5170557"/>
            <a:ext cx="23929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A5A5A5">
                    <a:lumMod val="50000"/>
                  </a:srgbClr>
                </a:solidFill>
                <a:effectLst/>
                <a:uLnTx/>
                <a:uFillTx/>
                <a:latin typeface="Calibri"/>
                <a:ea typeface="+mn-ea"/>
                <a:cs typeface="+mn-cs"/>
              </a:rPr>
              <a:t>=&gt; Données à forte valeur ajoutée</a:t>
            </a:r>
          </a:p>
        </p:txBody>
      </p:sp>
      <p:sp>
        <p:nvSpPr>
          <p:cNvPr id="13" name="ZoneTexte 12"/>
          <p:cNvSpPr txBox="1"/>
          <p:nvPr/>
        </p:nvSpPr>
        <p:spPr>
          <a:xfrm>
            <a:off x="1226026" y="1735807"/>
            <a:ext cx="24957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5B9BD5">
                    <a:lumMod val="75000"/>
                  </a:srgbClr>
                </a:solidFill>
                <a:effectLst/>
                <a:uLnTx/>
                <a:uFillTx/>
                <a:latin typeface="Calibri"/>
                <a:ea typeface="+mn-ea"/>
                <a:cs typeface="+mn-cs"/>
              </a:rPr>
              <a:t>Fonctionnalités liées aux données </a:t>
            </a:r>
          </a:p>
        </p:txBody>
      </p:sp>
      <p:sp>
        <p:nvSpPr>
          <p:cNvPr id="15" name="ZoneTexte 14"/>
          <p:cNvSpPr txBox="1"/>
          <p:nvPr/>
        </p:nvSpPr>
        <p:spPr>
          <a:xfrm>
            <a:off x="4743507" y="1736711"/>
            <a:ext cx="24957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5B9BD5">
                    <a:lumMod val="75000"/>
                  </a:srgbClr>
                </a:solidFill>
                <a:effectLst/>
                <a:uLnTx/>
                <a:uFillTx/>
                <a:latin typeface="Calibri"/>
                <a:ea typeface="+mn-ea"/>
                <a:cs typeface="+mn-cs"/>
              </a:rPr>
              <a:t>Actions des participants</a:t>
            </a:r>
          </a:p>
        </p:txBody>
      </p:sp>
      <p:sp>
        <p:nvSpPr>
          <p:cNvPr id="16" name="ZoneTexte 15"/>
          <p:cNvSpPr txBox="1"/>
          <p:nvPr/>
        </p:nvSpPr>
        <p:spPr>
          <a:xfrm>
            <a:off x="9029108" y="1735807"/>
            <a:ext cx="24957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5B9BD5">
                    <a:lumMod val="75000"/>
                  </a:srgbClr>
                </a:solidFill>
                <a:effectLst/>
                <a:uLnTx/>
                <a:uFillTx/>
                <a:latin typeface="Calibri"/>
                <a:ea typeface="+mn-ea"/>
                <a:cs typeface="+mn-cs"/>
              </a:rPr>
              <a:t>Conséquences pour le projet </a:t>
            </a:r>
          </a:p>
        </p:txBody>
      </p:sp>
      <p:sp>
        <p:nvSpPr>
          <p:cNvPr id="17" name="Flèche droite 16"/>
          <p:cNvSpPr/>
          <p:nvPr/>
        </p:nvSpPr>
        <p:spPr>
          <a:xfrm>
            <a:off x="4211427" y="2929761"/>
            <a:ext cx="374073" cy="17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sp>
        <p:nvSpPr>
          <p:cNvPr id="18" name="Flèche droite 17"/>
          <p:cNvSpPr/>
          <p:nvPr/>
        </p:nvSpPr>
        <p:spPr>
          <a:xfrm rot="20093165">
            <a:off x="4230791" y="3870646"/>
            <a:ext cx="374073" cy="17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sp>
        <p:nvSpPr>
          <p:cNvPr id="19" name="Flèche droite 18"/>
          <p:cNvSpPr/>
          <p:nvPr/>
        </p:nvSpPr>
        <p:spPr>
          <a:xfrm rot="1260072">
            <a:off x="4231298" y="4358593"/>
            <a:ext cx="374073" cy="17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sp>
        <p:nvSpPr>
          <p:cNvPr id="20" name="Flèche droite 19"/>
          <p:cNvSpPr/>
          <p:nvPr/>
        </p:nvSpPr>
        <p:spPr>
          <a:xfrm rot="8476739">
            <a:off x="4266413" y="5014973"/>
            <a:ext cx="374073" cy="17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èche droite 20"/>
          <p:cNvSpPr/>
          <p:nvPr/>
        </p:nvSpPr>
        <p:spPr>
          <a:xfrm>
            <a:off x="7996998" y="2928332"/>
            <a:ext cx="374073" cy="18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sp>
        <p:nvSpPr>
          <p:cNvPr id="23" name="Flèche droite 22"/>
          <p:cNvSpPr/>
          <p:nvPr/>
        </p:nvSpPr>
        <p:spPr>
          <a:xfrm>
            <a:off x="7996998" y="4019309"/>
            <a:ext cx="374073" cy="174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Image 26">
            <a:extLst>
              <a:ext uri="{FF2B5EF4-FFF2-40B4-BE49-F238E27FC236}">
                <a16:creationId xmlns:a16="http://schemas.microsoft.com/office/drawing/2014/main" id="{A7C7CF49-5390-475B-8135-6ABD43FD80D3}"/>
              </a:ext>
            </a:extLst>
          </p:cNvPr>
          <p:cNvPicPr>
            <a:picLocks noChangeAspect="1"/>
          </p:cNvPicPr>
          <p:nvPr/>
        </p:nvPicPr>
        <p:blipFill>
          <a:blip r:embed="rId2"/>
          <a:stretch>
            <a:fillRect/>
          </a:stretch>
        </p:blipFill>
        <p:spPr>
          <a:xfrm>
            <a:off x="4629179" y="6135720"/>
            <a:ext cx="2956477" cy="493819"/>
          </a:xfrm>
          <a:prstGeom prst="rect">
            <a:avLst/>
          </a:prstGeom>
        </p:spPr>
      </p:pic>
      <p:sp>
        <p:nvSpPr>
          <p:cNvPr id="29" name="Titre 1">
            <a:extLst>
              <a:ext uri="{FF2B5EF4-FFF2-40B4-BE49-F238E27FC236}">
                <a16:creationId xmlns:a16="http://schemas.microsoft.com/office/drawing/2014/main" id="{91A0ADDA-59D4-447A-9B0F-68197E0AEE46}"/>
              </a:ext>
            </a:extLst>
          </p:cNvPr>
          <p:cNvSpPr txBox="1">
            <a:spLocks/>
          </p:cNvSpPr>
          <p:nvPr/>
        </p:nvSpPr>
        <p:spPr>
          <a:xfrm>
            <a:off x="994204" y="2453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429DBB"/>
                </a:solidFill>
                <a:effectLst/>
                <a:uLnTx/>
                <a:uFillTx/>
                <a:latin typeface="Calibri"/>
                <a:ea typeface="+mj-ea"/>
                <a:cs typeface="+mj-cs"/>
              </a:rPr>
              <a:t>La méthode des sciences participatives 2.0 </a:t>
            </a:r>
          </a:p>
        </p:txBody>
      </p:sp>
    </p:spTree>
    <p:extLst>
      <p:ext uri="{BB962C8B-B14F-4D97-AF65-F5344CB8AC3E}">
        <p14:creationId xmlns:p14="http://schemas.microsoft.com/office/powerpoint/2010/main" val="22984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11" grpId="0"/>
      <p:bldP spid="12" grpId="0"/>
      <p:bldP spid="15" grpId="0"/>
      <p:bldP spid="16" grpId="0"/>
      <p:bldP spid="17" grpId="0" animBg="1"/>
      <p:bldP spid="18" grpId="0" animBg="1"/>
      <p:bldP spid="19" grpId="0" animBg="1"/>
      <p:bldP spid="20" grpId="0" animBg="1"/>
      <p:bldP spid="21"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69701" y="1452416"/>
            <a:ext cx="9475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BACC6">
                    <a:lumMod val="75000"/>
                  </a:srgbClr>
                </a:solidFill>
                <a:effectLst/>
                <a:uLnTx/>
                <a:uFillTx/>
                <a:latin typeface="Calibri"/>
                <a:ea typeface="+mn-ea"/>
                <a:cs typeface="+mn-cs"/>
              </a:rPr>
              <a:t>Une méthode innovante de production de données (et transgressive) :</a:t>
            </a:r>
          </a:p>
        </p:txBody>
      </p:sp>
      <p:sp>
        <p:nvSpPr>
          <p:cNvPr id="10" name="Rectangle 9"/>
          <p:cNvSpPr/>
          <p:nvPr/>
        </p:nvSpPr>
        <p:spPr>
          <a:xfrm>
            <a:off x="618583" y="492574"/>
            <a:ext cx="8160873"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4BACC6">
                    <a:lumMod val="75000"/>
                  </a:srgbClr>
                </a:solidFill>
                <a:effectLst/>
                <a:uLnTx/>
                <a:uFillTx/>
                <a:latin typeface="Calibri"/>
                <a:ea typeface="+mn-ea"/>
                <a:cs typeface="+mn-cs"/>
              </a:rPr>
              <a:t>Science participative 2.0 : </a:t>
            </a:r>
          </a:p>
        </p:txBody>
      </p:sp>
      <p:sp>
        <p:nvSpPr>
          <p:cNvPr id="2" name="ZoneTexte 1"/>
          <p:cNvSpPr txBox="1"/>
          <p:nvPr/>
        </p:nvSpPr>
        <p:spPr>
          <a:xfrm>
            <a:off x="669701" y="2212534"/>
            <a:ext cx="45409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Préconisations des manuels scientifiques</a:t>
            </a:r>
          </a:p>
        </p:txBody>
      </p:sp>
      <p:sp>
        <p:nvSpPr>
          <p:cNvPr id="3" name="ZoneTexte 2"/>
          <p:cNvSpPr txBox="1"/>
          <p:nvPr/>
        </p:nvSpPr>
        <p:spPr>
          <a:xfrm>
            <a:off x="800331" y="2837850"/>
            <a:ext cx="45394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Les données doivent être indépendantes les unes des autres</a:t>
            </a:r>
          </a:p>
        </p:txBody>
      </p:sp>
      <p:sp>
        <p:nvSpPr>
          <p:cNvPr id="4" name="ZoneTexte 3"/>
          <p:cNvSpPr txBox="1"/>
          <p:nvPr/>
        </p:nvSpPr>
        <p:spPr>
          <a:xfrm>
            <a:off x="827319" y="3617500"/>
            <a:ext cx="4845727"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Les observateurs doivent être formés pour disposer de compétences homogènes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Les données doivent être validées par des experts</a:t>
            </a:r>
          </a:p>
        </p:txBody>
      </p:sp>
      <p:sp>
        <p:nvSpPr>
          <p:cNvPr id="5" name="ZoneTexte 4"/>
          <p:cNvSpPr txBox="1"/>
          <p:nvPr/>
        </p:nvSpPr>
        <p:spPr>
          <a:xfrm>
            <a:off x="6179713" y="2212534"/>
            <a:ext cx="3328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BACC6"/>
                </a:solidFill>
                <a:effectLst/>
                <a:uLnTx/>
                <a:uFillTx/>
                <a:latin typeface="Calibri"/>
                <a:ea typeface="+mn-ea"/>
                <a:cs typeface="+mn-cs"/>
              </a:rPr>
              <a:t>Ce que nous recommandons</a:t>
            </a:r>
          </a:p>
        </p:txBody>
      </p:sp>
      <p:sp>
        <p:nvSpPr>
          <p:cNvPr id="7" name="ZoneTexte 6"/>
          <p:cNvSpPr txBox="1"/>
          <p:nvPr/>
        </p:nvSpPr>
        <p:spPr>
          <a:xfrm>
            <a:off x="6179713" y="2808822"/>
            <a:ext cx="51994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BACC6"/>
                </a:solidFill>
                <a:effectLst/>
                <a:uLnTx/>
                <a:uFillTx/>
                <a:latin typeface="Calibri"/>
                <a:ea typeface="+mn-ea"/>
                <a:cs typeface="+mn-cs"/>
              </a:rPr>
              <a:t>Un processus d’imitation qui engendre une contamination des données </a:t>
            </a:r>
          </a:p>
        </p:txBody>
      </p:sp>
      <p:sp>
        <p:nvSpPr>
          <p:cNvPr id="8" name="Rectangle 7"/>
          <p:cNvSpPr/>
          <p:nvPr/>
        </p:nvSpPr>
        <p:spPr>
          <a:xfrm>
            <a:off x="6165988" y="3593851"/>
            <a:ext cx="5213212"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BACC6"/>
                </a:solidFill>
                <a:effectLst/>
                <a:uLnTx/>
                <a:uFillTx/>
                <a:latin typeface="Calibri" panose="020F0502020204030204" pitchFamily="34" charset="0"/>
                <a:ea typeface="Calibri" panose="020F0502020204030204" pitchFamily="34" charset="0"/>
                <a:cs typeface="Times New Roman" panose="02020603050405020304" pitchFamily="18" charset="0"/>
              </a:rPr>
              <a:t>Permettre à chaque participant de progresser au fil de ses participations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BACC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BACC6"/>
                </a:solidFill>
                <a:effectLst/>
                <a:uLnTx/>
                <a:uFillTx/>
                <a:latin typeface="Calibri" panose="020F0502020204030204" pitchFamily="34" charset="0"/>
                <a:ea typeface="Calibri" panose="020F0502020204030204" pitchFamily="34" charset="0"/>
                <a:cs typeface="Times New Roman" panose="02020603050405020304" pitchFamily="18" charset="0"/>
              </a:rPr>
              <a:t>Encourager la communauté des participants à élaborer ses propres règles et délibération sur la qualité des données</a:t>
            </a:r>
            <a:endParaRPr kumimoji="0" lang="fr-FR" sz="2000" b="0" i="0" u="none" strike="noStrike" kern="1200" cap="none" spc="0" normalizeH="0" baseline="0" noProof="0" dirty="0">
              <a:ln>
                <a:noFill/>
              </a:ln>
              <a:solidFill>
                <a:srgbClr val="4BACC6"/>
              </a:solidFill>
              <a:effectLst/>
              <a:uLnTx/>
              <a:uFillTx/>
              <a:latin typeface="Calibri"/>
              <a:ea typeface="+mn-ea"/>
              <a:cs typeface="+mn-cs"/>
            </a:endParaRPr>
          </a:p>
        </p:txBody>
      </p:sp>
      <p:cxnSp>
        <p:nvCxnSpPr>
          <p:cNvPr id="12" name="Connecteur droit 11"/>
          <p:cNvCxnSpPr/>
          <p:nvPr/>
        </p:nvCxnSpPr>
        <p:spPr>
          <a:xfrm>
            <a:off x="5744232" y="2212534"/>
            <a:ext cx="0" cy="3144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96690" y="2720605"/>
            <a:ext cx="108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97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BF460-A0F8-40B4-9C14-B2C6096EE6DA}"/>
              </a:ext>
            </a:extLst>
          </p:cNvPr>
          <p:cNvSpPr>
            <a:spLocks noGrp="1"/>
          </p:cNvSpPr>
          <p:nvPr>
            <p:ph type="ctrTitle"/>
          </p:nvPr>
        </p:nvSpPr>
        <p:spPr>
          <a:xfrm>
            <a:off x="241954" y="3429000"/>
            <a:ext cx="8368645" cy="1217994"/>
          </a:xfrm>
        </p:spPr>
        <p:txBody>
          <a:bodyPr/>
          <a:lstStyle/>
          <a:p>
            <a:r>
              <a:rPr lang="fr-FR" dirty="0"/>
              <a:t>Science participative et démocratie délibérative: une expérimentation</a:t>
            </a:r>
          </a:p>
        </p:txBody>
      </p:sp>
      <p:sp>
        <p:nvSpPr>
          <p:cNvPr id="5" name="Sous-titre 4">
            <a:extLst>
              <a:ext uri="{FF2B5EF4-FFF2-40B4-BE49-F238E27FC236}">
                <a16:creationId xmlns:a16="http://schemas.microsoft.com/office/drawing/2014/main" id="{A0438E8D-F854-40A2-B6B7-50BF53B388C9}"/>
              </a:ext>
            </a:extLst>
          </p:cNvPr>
          <p:cNvSpPr>
            <a:spLocks noGrp="1"/>
          </p:cNvSpPr>
          <p:nvPr>
            <p:ph type="subTitle" idx="1"/>
          </p:nvPr>
        </p:nvSpPr>
        <p:spPr/>
        <p:txBody>
          <a:bodyPr>
            <a:normAutofit/>
          </a:bodyPr>
          <a:lstStyle/>
          <a:p>
            <a:r>
              <a:rPr lang="fr-FR" sz="2800" dirty="0"/>
              <a:t>Romain Julliard</a:t>
            </a:r>
          </a:p>
        </p:txBody>
      </p:sp>
    </p:spTree>
    <p:extLst>
      <p:ext uri="{BB962C8B-B14F-4D97-AF65-F5344CB8AC3E}">
        <p14:creationId xmlns:p14="http://schemas.microsoft.com/office/powerpoint/2010/main" val="83206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7239000" y="4811668"/>
            <a:ext cx="2819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fr-FR" b="1" dirty="0">
                <a:solidFill>
                  <a:srgbClr val="000000"/>
                </a:solidFill>
                <a:latin typeface="Arial" pitchFamily="34" charset="0"/>
              </a:rPr>
              <a:t>&gt; 2000 carrés suivis au moins deux fois depuis 2001</a:t>
            </a:r>
          </a:p>
        </p:txBody>
      </p:sp>
      <p:sp>
        <p:nvSpPr>
          <p:cNvPr id="9220" name="Text Box 4"/>
          <p:cNvSpPr txBox="1">
            <a:spLocks noChangeArrowheads="1"/>
          </p:cNvSpPr>
          <p:nvPr/>
        </p:nvSpPr>
        <p:spPr bwMode="auto">
          <a:xfrm>
            <a:off x="1830388" y="381000"/>
            <a:ext cx="8532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fr-FR" sz="3200" b="1">
                <a:solidFill>
                  <a:srgbClr val="872DFF"/>
                </a:solidFill>
                <a:latin typeface="Arial" pitchFamily="34" charset="0"/>
              </a:rPr>
              <a:t>The French Breeding Bird Survey:</a:t>
            </a:r>
          </a:p>
        </p:txBody>
      </p:sp>
      <p:grpSp>
        <p:nvGrpSpPr>
          <p:cNvPr id="9221" name="Group 5"/>
          <p:cNvGrpSpPr>
            <a:grpSpLocks noChangeAspect="1"/>
          </p:cNvGrpSpPr>
          <p:nvPr/>
        </p:nvGrpSpPr>
        <p:grpSpPr bwMode="auto">
          <a:xfrm>
            <a:off x="4343400" y="4419601"/>
            <a:ext cx="1911350" cy="1935163"/>
            <a:chOff x="480" y="833"/>
            <a:chExt cx="3207" cy="3247"/>
          </a:xfrm>
        </p:grpSpPr>
        <p:pic>
          <p:nvPicPr>
            <p:cNvPr id="923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833"/>
              <a:ext cx="3207" cy="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AutoShape 7"/>
            <p:cNvSpPr>
              <a:spLocks noChangeAspect="1" noChangeArrowheads="1"/>
            </p:cNvSpPr>
            <p:nvPr/>
          </p:nvSpPr>
          <p:spPr bwMode="auto">
            <a:xfrm>
              <a:off x="1719" y="1694"/>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38" name="AutoShape 8"/>
            <p:cNvSpPr>
              <a:spLocks noChangeAspect="1" noChangeArrowheads="1"/>
            </p:cNvSpPr>
            <p:nvPr/>
          </p:nvSpPr>
          <p:spPr bwMode="auto">
            <a:xfrm>
              <a:off x="1287" y="2064"/>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39" name="AutoShape 9"/>
            <p:cNvSpPr>
              <a:spLocks noChangeAspect="1" noChangeArrowheads="1"/>
            </p:cNvSpPr>
            <p:nvPr/>
          </p:nvSpPr>
          <p:spPr bwMode="auto">
            <a:xfrm>
              <a:off x="1623" y="2400"/>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0" name="AutoShape 10"/>
            <p:cNvSpPr>
              <a:spLocks noChangeAspect="1" noChangeArrowheads="1"/>
            </p:cNvSpPr>
            <p:nvPr/>
          </p:nvSpPr>
          <p:spPr bwMode="auto">
            <a:xfrm>
              <a:off x="1347" y="2762"/>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1" name="AutoShape 11"/>
            <p:cNvSpPr>
              <a:spLocks noChangeAspect="1" noChangeArrowheads="1"/>
            </p:cNvSpPr>
            <p:nvPr/>
          </p:nvSpPr>
          <p:spPr bwMode="auto">
            <a:xfrm>
              <a:off x="1677" y="3062"/>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2" name="AutoShape 12"/>
            <p:cNvSpPr>
              <a:spLocks noChangeAspect="1" noChangeArrowheads="1"/>
            </p:cNvSpPr>
            <p:nvPr/>
          </p:nvSpPr>
          <p:spPr bwMode="auto">
            <a:xfrm>
              <a:off x="2433" y="3032"/>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3" name="AutoShape 13"/>
            <p:cNvSpPr>
              <a:spLocks noChangeAspect="1" noChangeArrowheads="1"/>
            </p:cNvSpPr>
            <p:nvPr/>
          </p:nvSpPr>
          <p:spPr bwMode="auto">
            <a:xfrm>
              <a:off x="2073" y="2042"/>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4" name="AutoShape 14"/>
            <p:cNvSpPr>
              <a:spLocks noChangeAspect="1" noChangeArrowheads="1"/>
            </p:cNvSpPr>
            <p:nvPr/>
          </p:nvSpPr>
          <p:spPr bwMode="auto">
            <a:xfrm>
              <a:off x="2517" y="2300"/>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5" name="AutoShape 15"/>
            <p:cNvSpPr>
              <a:spLocks noChangeAspect="1" noChangeArrowheads="1"/>
            </p:cNvSpPr>
            <p:nvPr/>
          </p:nvSpPr>
          <p:spPr bwMode="auto">
            <a:xfrm>
              <a:off x="2403" y="1718"/>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46" name="AutoShape 16"/>
            <p:cNvSpPr>
              <a:spLocks noChangeAspect="1" noChangeArrowheads="1"/>
            </p:cNvSpPr>
            <p:nvPr/>
          </p:nvSpPr>
          <p:spPr bwMode="auto">
            <a:xfrm>
              <a:off x="2193" y="2600"/>
              <a:ext cx="138" cy="1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240 h 21600"/>
                <a:gd name="T26" fmla="*/ 18470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000000"/>
              </a:solidFill>
              <a:round/>
              <a:headEnd/>
              <a:tailEnd/>
            </a:ln>
          </p:spPr>
          <p:txBody>
            <a:bodyPr/>
            <a:lstStyle/>
            <a:p>
              <a:pPr fontAlgn="base">
                <a:spcBef>
                  <a:spcPct val="0"/>
                </a:spcBef>
                <a:spcAft>
                  <a:spcPct val="0"/>
                </a:spcAft>
              </a:pPr>
              <a:endParaRPr lang="fr-FR" sz="2400">
                <a:solidFill>
                  <a:srgbClr val="000000"/>
                </a:solidFill>
                <a:latin typeface="Times New Roman" pitchFamily="18" charset="0"/>
              </a:endParaRPr>
            </a:p>
          </p:txBody>
        </p:sp>
      </p:grpSp>
      <p:pic>
        <p:nvPicPr>
          <p:cNvPr id="922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1828801"/>
            <a:ext cx="733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8"/>
          <p:cNvPicPr>
            <a:picLocks noChangeAspect="1" noChangeArrowheads="1"/>
          </p:cNvPicPr>
          <p:nvPr/>
        </p:nvPicPr>
        <p:blipFill>
          <a:blip r:embed="rId4">
            <a:extLst>
              <a:ext uri="{28A0092B-C50C-407E-A947-70E740481C1C}">
                <a14:useLocalDpi xmlns:a14="http://schemas.microsoft.com/office/drawing/2010/main" val="0"/>
              </a:ext>
            </a:extLst>
          </a:blip>
          <a:srcRect l="85995"/>
          <a:stretch>
            <a:fillRect/>
          </a:stretch>
        </p:blipFill>
        <p:spPr bwMode="auto">
          <a:xfrm>
            <a:off x="2895600" y="2771776"/>
            <a:ext cx="7556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464" y="1752601"/>
            <a:ext cx="79533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0"/>
          <p:cNvPicPr>
            <a:picLocks noChangeAspect="1" noChangeArrowheads="1"/>
          </p:cNvPicPr>
          <p:nvPr/>
        </p:nvPicPr>
        <p:blipFill>
          <a:blip r:embed="rId6">
            <a:extLst>
              <a:ext uri="{28A0092B-C50C-407E-A947-70E740481C1C}">
                <a14:useLocalDpi xmlns:a14="http://schemas.microsoft.com/office/drawing/2010/main" val="0"/>
              </a:ext>
            </a:extLst>
          </a:blip>
          <a:srcRect l="775" t="22935" r="86711" b="60440"/>
          <a:stretch>
            <a:fillRect/>
          </a:stretch>
        </p:blipFill>
        <p:spPr bwMode="auto">
          <a:xfrm>
            <a:off x="3917950" y="2819401"/>
            <a:ext cx="7302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1" y="2743201"/>
            <a:ext cx="70961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2"/>
          <p:cNvPicPr>
            <a:picLocks noChangeAspect="1" noChangeArrowheads="1"/>
          </p:cNvPicPr>
          <p:nvPr/>
        </p:nvPicPr>
        <p:blipFill>
          <a:blip r:embed="rId8">
            <a:extLst>
              <a:ext uri="{28A0092B-C50C-407E-A947-70E740481C1C}">
                <a14:useLocalDpi xmlns:a14="http://schemas.microsoft.com/office/drawing/2010/main" val="0"/>
              </a:ext>
            </a:extLst>
          </a:blip>
          <a:srcRect l="17978" t="23970" r="71097" b="62508"/>
          <a:stretch>
            <a:fillRect/>
          </a:stretch>
        </p:blipFill>
        <p:spPr bwMode="auto">
          <a:xfrm>
            <a:off x="1814514" y="2743201"/>
            <a:ext cx="8524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839" y="1752601"/>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4"/>
          <p:cNvPicPr>
            <a:picLocks noChangeAspect="1" noChangeArrowheads="1"/>
          </p:cNvPicPr>
          <p:nvPr/>
        </p:nvPicPr>
        <p:blipFill>
          <a:blip r:embed="rId10">
            <a:extLst>
              <a:ext uri="{28A0092B-C50C-407E-A947-70E740481C1C}">
                <a14:useLocalDpi xmlns:a14="http://schemas.microsoft.com/office/drawing/2010/main" val="0"/>
              </a:ext>
            </a:extLst>
          </a:blip>
          <a:srcRect l="24991" t="27071" r="29678" b="16685"/>
          <a:stretch>
            <a:fillRect/>
          </a:stretch>
        </p:blipFill>
        <p:spPr bwMode="auto">
          <a:xfrm>
            <a:off x="1752600" y="4343401"/>
            <a:ext cx="22098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Line 25"/>
          <p:cNvSpPr>
            <a:spLocks noChangeShapeType="1"/>
          </p:cNvSpPr>
          <p:nvPr/>
        </p:nvSpPr>
        <p:spPr bwMode="auto">
          <a:xfrm flipV="1">
            <a:off x="2971800" y="4953000"/>
            <a:ext cx="1752600" cy="4572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31" name="Line 26"/>
          <p:cNvSpPr>
            <a:spLocks noChangeShapeType="1"/>
          </p:cNvSpPr>
          <p:nvPr/>
        </p:nvSpPr>
        <p:spPr bwMode="auto">
          <a:xfrm>
            <a:off x="2971800" y="5410200"/>
            <a:ext cx="1752600" cy="4572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32" name="Text Box 27"/>
          <p:cNvSpPr txBox="1">
            <a:spLocks noChangeArrowheads="1"/>
          </p:cNvSpPr>
          <p:nvPr/>
        </p:nvSpPr>
        <p:spPr bwMode="auto">
          <a:xfrm>
            <a:off x="1752600" y="1143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fr-FR" i="1">
                <a:solidFill>
                  <a:srgbClr val="000000"/>
                </a:solidFill>
              </a:rPr>
              <a:t>Animations locales :</a:t>
            </a:r>
          </a:p>
        </p:txBody>
      </p:sp>
      <p:sp>
        <p:nvSpPr>
          <p:cNvPr id="9235" name="Text Box 30"/>
          <p:cNvSpPr txBox="1">
            <a:spLocks noChangeArrowheads="1"/>
          </p:cNvSpPr>
          <p:nvPr/>
        </p:nvSpPr>
        <p:spPr bwMode="auto">
          <a:xfrm>
            <a:off x="1752600" y="3810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fr-FR" i="1">
                <a:solidFill>
                  <a:srgbClr val="000000"/>
                </a:solidFill>
              </a:rPr>
              <a:t>Plan d’échantillonnage :</a:t>
            </a:r>
          </a:p>
        </p:txBody>
      </p:sp>
      <p:pic>
        <p:nvPicPr>
          <p:cNvPr id="31" name="Picture 4" descr="carto_stoc"/>
          <p:cNvPicPr>
            <a:picLocks noChangeAspect="1" noChangeArrowheads="1"/>
          </p:cNvPicPr>
          <p:nvPr/>
        </p:nvPicPr>
        <p:blipFill>
          <a:blip r:embed="rId11" cstate="print">
            <a:extLst>
              <a:ext uri="{28A0092B-C50C-407E-A947-70E740481C1C}">
                <a14:useLocalDpi xmlns:a14="http://schemas.microsoft.com/office/drawing/2010/main" val="0"/>
              </a:ext>
            </a:extLst>
          </a:blip>
          <a:srcRect l="4459" t="16565" r="5144" b="18130"/>
          <a:stretch>
            <a:fillRect/>
          </a:stretch>
        </p:blipFill>
        <p:spPr bwMode="auto">
          <a:xfrm>
            <a:off x="6365879" y="908720"/>
            <a:ext cx="3656013" cy="3744912"/>
          </a:xfrm>
          <a:prstGeom prst="rect">
            <a:avLst/>
          </a:prstGeom>
          <a:noFill/>
          <a:ln>
            <a:noFill/>
          </a:ln>
        </p:spPr>
      </p:pic>
      <p:sp>
        <p:nvSpPr>
          <p:cNvPr id="9233" name="Line 28"/>
          <p:cNvSpPr>
            <a:spLocks noChangeShapeType="1"/>
          </p:cNvSpPr>
          <p:nvPr/>
        </p:nvSpPr>
        <p:spPr bwMode="auto">
          <a:xfrm flipV="1">
            <a:off x="4724400" y="3962400"/>
            <a:ext cx="2971800" cy="914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000000"/>
              </a:solidFill>
              <a:latin typeface="Times New Roman" pitchFamily="18" charset="0"/>
            </a:endParaRPr>
          </a:p>
        </p:txBody>
      </p:sp>
      <p:sp>
        <p:nvSpPr>
          <p:cNvPr id="9234" name="Line 29"/>
          <p:cNvSpPr>
            <a:spLocks noChangeShapeType="1"/>
          </p:cNvSpPr>
          <p:nvPr/>
        </p:nvSpPr>
        <p:spPr bwMode="auto">
          <a:xfrm flipV="1">
            <a:off x="5638800" y="3962400"/>
            <a:ext cx="2057400" cy="19050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000000"/>
              </a:solidFill>
              <a:latin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C8FDDCE-4FDA-4BDF-AB67-18B146472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F70B0052-AD76-4DA6-A8CF-C7ACBBDB1352}"/>
              </a:ext>
            </a:extLst>
          </p:cNvPr>
          <p:cNvSpPr>
            <a:spLocks noGrp="1"/>
          </p:cNvSpPr>
          <p:nvPr>
            <p:ph type="title"/>
          </p:nvPr>
        </p:nvSpPr>
        <p:spPr/>
        <p:txBody>
          <a:bodyPr>
            <a:normAutofit fontScale="90000"/>
          </a:bodyPr>
          <a:lstStyle/>
          <a:p>
            <a:r>
              <a:rPr lang="fr-FR" dirty="0"/>
              <a:t>Délibérer avec les gens ordinaires à partir de l’expérience du quotidien, de ce qui compte</a:t>
            </a:r>
          </a:p>
        </p:txBody>
      </p:sp>
      <p:sp>
        <p:nvSpPr>
          <p:cNvPr id="4" name="ZoneTexte 3">
            <a:extLst>
              <a:ext uri="{FF2B5EF4-FFF2-40B4-BE49-F238E27FC236}">
                <a16:creationId xmlns:a16="http://schemas.microsoft.com/office/drawing/2014/main" id="{917DB47E-EEB5-4586-8DCF-714E9262BBAC}"/>
              </a:ext>
            </a:extLst>
          </p:cNvPr>
          <p:cNvSpPr txBox="1"/>
          <p:nvPr/>
        </p:nvSpPr>
        <p:spPr>
          <a:xfrm>
            <a:off x="210535" y="2633727"/>
            <a:ext cx="27809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Donner confiance dans sa propre expérience (savoir d’usage)</a:t>
            </a:r>
          </a:p>
        </p:txBody>
      </p:sp>
      <p:sp>
        <p:nvSpPr>
          <p:cNvPr id="5" name="ZoneTexte 4">
            <a:extLst>
              <a:ext uri="{FF2B5EF4-FFF2-40B4-BE49-F238E27FC236}">
                <a16:creationId xmlns:a16="http://schemas.microsoft.com/office/drawing/2014/main" id="{40951AE5-A06C-4169-8A88-8875644A89CB}"/>
              </a:ext>
            </a:extLst>
          </p:cNvPr>
          <p:cNvSpPr txBox="1"/>
          <p:nvPr/>
        </p:nvSpPr>
        <p:spPr>
          <a:xfrm>
            <a:off x="6288724" y="2777597"/>
            <a:ext cx="2696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Délibérer sur ce qui est important</a:t>
            </a:r>
          </a:p>
        </p:txBody>
      </p:sp>
      <p:sp>
        <p:nvSpPr>
          <p:cNvPr id="6" name="ZoneTexte 5">
            <a:extLst>
              <a:ext uri="{FF2B5EF4-FFF2-40B4-BE49-F238E27FC236}">
                <a16:creationId xmlns:a16="http://schemas.microsoft.com/office/drawing/2014/main" id="{3F045F77-8CD3-4D89-AC8C-6CD2F0732919}"/>
              </a:ext>
            </a:extLst>
          </p:cNvPr>
          <p:cNvSpPr txBox="1"/>
          <p:nvPr/>
        </p:nvSpPr>
        <p:spPr>
          <a:xfrm>
            <a:off x="3292050" y="2777597"/>
            <a:ext cx="2696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Légitimité à s’exprimer en public (capacitation)</a:t>
            </a:r>
          </a:p>
        </p:txBody>
      </p:sp>
      <p:sp>
        <p:nvSpPr>
          <p:cNvPr id="8" name="ZoneTexte 7">
            <a:extLst>
              <a:ext uri="{FF2B5EF4-FFF2-40B4-BE49-F238E27FC236}">
                <a16:creationId xmlns:a16="http://schemas.microsoft.com/office/drawing/2014/main" id="{E8B285DB-3BA9-4326-AF37-118D8C8895DB}"/>
              </a:ext>
            </a:extLst>
          </p:cNvPr>
          <p:cNvSpPr txBox="1"/>
          <p:nvPr/>
        </p:nvSpPr>
        <p:spPr>
          <a:xfrm>
            <a:off x="678730" y="1781666"/>
            <a:ext cx="104354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Une démocratie participative idéale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(adaptée de Sandra Laugier)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Flèche : droite 8">
            <a:extLst>
              <a:ext uri="{FF2B5EF4-FFF2-40B4-BE49-F238E27FC236}">
                <a16:creationId xmlns:a16="http://schemas.microsoft.com/office/drawing/2014/main" id="{399CBF5F-D7A8-409A-B60B-84503A80192B}"/>
              </a:ext>
            </a:extLst>
          </p:cNvPr>
          <p:cNvSpPr/>
          <p:nvPr/>
        </p:nvSpPr>
        <p:spPr>
          <a:xfrm>
            <a:off x="2875178" y="3035429"/>
            <a:ext cx="395925" cy="19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roite 9">
            <a:extLst>
              <a:ext uri="{FF2B5EF4-FFF2-40B4-BE49-F238E27FC236}">
                <a16:creationId xmlns:a16="http://schemas.microsoft.com/office/drawing/2014/main" id="{50A30AC9-0F36-420B-8160-A020E2C31121}"/>
              </a:ext>
            </a:extLst>
          </p:cNvPr>
          <p:cNvSpPr/>
          <p:nvPr/>
        </p:nvSpPr>
        <p:spPr>
          <a:xfrm>
            <a:off x="5869761" y="3035429"/>
            <a:ext cx="395925" cy="19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 droite 10">
            <a:extLst>
              <a:ext uri="{FF2B5EF4-FFF2-40B4-BE49-F238E27FC236}">
                <a16:creationId xmlns:a16="http://schemas.microsoft.com/office/drawing/2014/main" id="{A9E18093-DE04-4BD9-BAB0-E5EFF99ED1A8}"/>
              </a:ext>
            </a:extLst>
          </p:cNvPr>
          <p:cNvSpPr/>
          <p:nvPr/>
        </p:nvSpPr>
        <p:spPr>
          <a:xfrm>
            <a:off x="8839199" y="3083620"/>
            <a:ext cx="395925" cy="19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A13B79DF-83A8-454E-831E-A8CE32F0E2E3}"/>
              </a:ext>
            </a:extLst>
          </p:cNvPr>
          <p:cNvSpPr txBox="1"/>
          <p:nvPr/>
        </p:nvSpPr>
        <p:spPr>
          <a:xfrm>
            <a:off x="678729" y="4224273"/>
            <a:ext cx="11104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Proposition inspirée des sciences participatives 2.0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(mobiliser les habitants pour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co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-décider)</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 </a:t>
            </a:r>
          </a:p>
        </p:txBody>
      </p:sp>
      <p:sp>
        <p:nvSpPr>
          <p:cNvPr id="13" name="ZoneTexte 12">
            <a:extLst>
              <a:ext uri="{FF2B5EF4-FFF2-40B4-BE49-F238E27FC236}">
                <a16:creationId xmlns:a16="http://schemas.microsoft.com/office/drawing/2014/main" id="{EAD5D209-3727-4990-90A2-F1DB29E0C718}"/>
              </a:ext>
            </a:extLst>
          </p:cNvPr>
          <p:cNvSpPr txBox="1"/>
          <p:nvPr/>
        </p:nvSpPr>
        <p:spPr>
          <a:xfrm>
            <a:off x="838200" y="5134921"/>
            <a:ext cx="2715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Produire des données structurées et partagées</a:t>
            </a:r>
          </a:p>
        </p:txBody>
      </p:sp>
      <p:sp>
        <p:nvSpPr>
          <p:cNvPr id="14" name="ZoneTexte 13">
            <a:extLst>
              <a:ext uri="{FF2B5EF4-FFF2-40B4-BE49-F238E27FC236}">
                <a16:creationId xmlns:a16="http://schemas.microsoft.com/office/drawing/2014/main" id="{E8F4D67D-9EB7-4106-A002-EFA3A03AF877}"/>
              </a:ext>
            </a:extLst>
          </p:cNvPr>
          <p:cNvSpPr txBox="1"/>
          <p:nvPr/>
        </p:nvSpPr>
        <p:spPr>
          <a:xfrm>
            <a:off x="4328473" y="5134921"/>
            <a:ext cx="2883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Des données utiles pour décider</a:t>
            </a:r>
          </a:p>
        </p:txBody>
      </p:sp>
      <p:sp>
        <p:nvSpPr>
          <p:cNvPr id="15" name="ZoneTexte 14">
            <a:extLst>
              <a:ext uri="{FF2B5EF4-FFF2-40B4-BE49-F238E27FC236}">
                <a16:creationId xmlns:a16="http://schemas.microsoft.com/office/drawing/2014/main" id="{7A71AA24-CD9A-4CA2-90F4-415E4607C787}"/>
              </a:ext>
            </a:extLst>
          </p:cNvPr>
          <p:cNvSpPr txBox="1"/>
          <p:nvPr/>
        </p:nvSpPr>
        <p:spPr>
          <a:xfrm>
            <a:off x="8085049" y="5134921"/>
            <a:ext cx="34203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Des participants légitimés pour délibérer</a:t>
            </a:r>
          </a:p>
        </p:txBody>
      </p:sp>
      <p:sp>
        <p:nvSpPr>
          <p:cNvPr id="16" name="Flèche : droite 15">
            <a:extLst>
              <a:ext uri="{FF2B5EF4-FFF2-40B4-BE49-F238E27FC236}">
                <a16:creationId xmlns:a16="http://schemas.microsoft.com/office/drawing/2014/main" id="{B1643731-786E-49C4-9E7E-7E1D05EFBBEF}"/>
              </a:ext>
            </a:extLst>
          </p:cNvPr>
          <p:cNvSpPr/>
          <p:nvPr/>
        </p:nvSpPr>
        <p:spPr>
          <a:xfrm>
            <a:off x="3693738" y="5391061"/>
            <a:ext cx="395925" cy="19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A08A0EE6-C0A7-4331-B548-1046268F9882}"/>
              </a:ext>
            </a:extLst>
          </p:cNvPr>
          <p:cNvSpPr txBox="1"/>
          <p:nvPr/>
        </p:nvSpPr>
        <p:spPr>
          <a:xfrm>
            <a:off x="9285399" y="2777597"/>
            <a:ext cx="2696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Endosser le mécanisme de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co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-)décision</a:t>
            </a:r>
          </a:p>
        </p:txBody>
      </p:sp>
      <p:sp>
        <p:nvSpPr>
          <p:cNvPr id="19" name="Croix 18">
            <a:extLst>
              <a:ext uri="{FF2B5EF4-FFF2-40B4-BE49-F238E27FC236}">
                <a16:creationId xmlns:a16="http://schemas.microsoft.com/office/drawing/2014/main" id="{8AC84536-800A-4BCD-8687-187D9E58B394}"/>
              </a:ext>
            </a:extLst>
          </p:cNvPr>
          <p:cNvSpPr/>
          <p:nvPr/>
        </p:nvSpPr>
        <p:spPr>
          <a:xfrm>
            <a:off x="7398466" y="5240370"/>
            <a:ext cx="367646" cy="368716"/>
          </a:xfrm>
          <a:prstGeom prst="plus">
            <a:avLst>
              <a:gd name="adj" fmla="val 40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P spid="10" grpId="0" animBg="1"/>
      <p:bldP spid="11" grpId="0" animBg="1"/>
      <p:bldP spid="12" grpId="0"/>
      <p:bldP spid="13" grpId="0"/>
      <p:bldP spid="14" grpId="0"/>
      <p:bldP spid="15" grpId="0"/>
      <p:bldP spid="16"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05318" y="2498501"/>
            <a:ext cx="87447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Dans le cadre d’un projet de recherche Européen « Inclusive Science,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European</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Democraties</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Mosaic</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est financé pour expérimenter avec une collectivité l’utilisation des méthodes de sciences participatives avec les habitants pour accompagner la mise en place d’une nouvelle politique publique.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546243" y="6127745"/>
            <a:ext cx="3052292" cy="491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E02DC029-2F6C-48C0-AAD4-0CC9F38CF8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263" y="2176097"/>
            <a:ext cx="1435205" cy="1270156"/>
          </a:xfrm>
          <a:prstGeom prst="rect">
            <a:avLst/>
          </a:prstGeom>
        </p:spPr>
      </p:pic>
    </p:spTree>
    <p:extLst>
      <p:ext uri="{BB962C8B-B14F-4D97-AF65-F5344CB8AC3E}">
        <p14:creationId xmlns:p14="http://schemas.microsoft.com/office/powerpoint/2010/main" val="3635172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66566" y="441408"/>
            <a:ext cx="11070731" cy="11859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fr-FR" sz="3200" b="0" i="0" u="none" strike="noStrike" kern="1200" cap="none" spc="0" normalizeH="0" baseline="0" noProof="0" dirty="0">
                <a:ln>
                  <a:noFill/>
                </a:ln>
                <a:solidFill>
                  <a:srgbClr val="429DBB"/>
                </a:solidFill>
                <a:effectLst/>
                <a:uLnTx/>
                <a:uFillTx/>
                <a:latin typeface="Josefin"/>
                <a:ea typeface="+mj-ea"/>
                <a:cs typeface="+mj-cs"/>
              </a:rPr>
              <a:t>Mise en place d’une trame noire</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fr-FR" sz="3200" b="0" i="1" u="none" strike="noStrike" kern="1200" cap="none" spc="0" normalizeH="0" baseline="0" noProof="0" dirty="0">
                <a:ln>
                  <a:noFill/>
                </a:ln>
                <a:solidFill>
                  <a:srgbClr val="429DBB"/>
                </a:solidFill>
                <a:effectLst/>
                <a:uLnTx/>
                <a:uFillTx/>
                <a:latin typeface="Josefin"/>
                <a:ea typeface="+mj-ea"/>
                <a:cs typeface="+mj-cs"/>
              </a:rPr>
              <a:t>Villes de Melesse (35) et Libourne (33)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1500" b="0" i="0" u="none" strike="noStrike" kern="1200" cap="none" spc="0" normalizeH="0" baseline="0" noProof="0" dirty="0">
              <a:ln>
                <a:noFill/>
              </a:ln>
              <a:solidFill>
                <a:srgbClr val="429DBB"/>
              </a:solidFill>
              <a:effectLst/>
              <a:uLnTx/>
              <a:uFillTx/>
              <a:latin typeface="Josefin"/>
              <a:ea typeface="+mj-ea"/>
              <a:cs typeface="+mj-cs"/>
            </a:endParaRPr>
          </a:p>
        </p:txBody>
      </p:sp>
      <p:sp>
        <p:nvSpPr>
          <p:cNvPr id="3" name="ZoneTexte 2"/>
          <p:cNvSpPr txBox="1"/>
          <p:nvPr/>
        </p:nvSpPr>
        <p:spPr>
          <a:xfrm>
            <a:off x="502276" y="1820286"/>
            <a:ext cx="105993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3399"/>
                </a:solidFill>
                <a:effectLst/>
                <a:uLnTx/>
                <a:uFillTx/>
                <a:latin typeface="Calibri" panose="020F0502020204030204"/>
                <a:ea typeface="+mn-ea"/>
                <a:cs typeface="Calibri" panose="020F0502020204030204" pitchFamily="34" charset="0"/>
              </a:rPr>
              <a:t>Enjeux</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 politique de la transition, mais problématique « acceptabilité » </a:t>
            </a:r>
          </a:p>
        </p:txBody>
      </p:sp>
      <p:sp>
        <p:nvSpPr>
          <p:cNvPr id="9" name="Rectangle 8"/>
          <p:cNvSpPr/>
          <p:nvPr/>
        </p:nvSpPr>
        <p:spPr>
          <a:xfrm>
            <a:off x="4546243" y="6127745"/>
            <a:ext cx="3052292" cy="491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p:cNvSpPr txBox="1"/>
          <p:nvPr/>
        </p:nvSpPr>
        <p:spPr>
          <a:xfrm>
            <a:off x="502275" y="2649365"/>
            <a:ext cx="1034173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D7D31"/>
                </a:solidFill>
                <a:effectLst/>
                <a:uLnTx/>
                <a:uFillTx/>
                <a:latin typeface="Calibri" panose="020F0502020204030204"/>
                <a:ea typeface="+mn-ea"/>
                <a:cs typeface="Calibri" panose="020F0502020204030204" pitchFamily="34" charset="0"/>
              </a:rPr>
              <a:t>Protocole : explorer sa relation à l’obscurité (une forme d’expérience de nature)</a:t>
            </a:r>
            <a:endParaRPr kumimoji="0" lang="en-US" sz="2400" b="0" i="0" u="none" strike="noStrike" kern="1200" cap="none" spc="0" normalizeH="0" baseline="0" noProof="0" dirty="0">
              <a:ln>
                <a:noFill/>
              </a:ln>
              <a:solidFill>
                <a:srgbClr val="ED7D31"/>
              </a:solidFill>
              <a:effectLst/>
              <a:uLnTx/>
              <a:uFillTx/>
              <a:latin typeface="Calibri" panose="020F0502020204030204"/>
              <a:ea typeface="+mn-ea"/>
              <a:cs typeface="Calibri" panose="020F0502020204030204" pitchFamily="34" charset="0"/>
            </a:endParaRPr>
          </a:p>
        </p:txBody>
      </p:sp>
      <p:sp>
        <p:nvSpPr>
          <p:cNvPr id="11" name="ZoneTexte 10"/>
          <p:cNvSpPr txBox="1"/>
          <p:nvPr/>
        </p:nvSpPr>
        <p:spPr>
          <a:xfrm>
            <a:off x="502275" y="3503971"/>
            <a:ext cx="1034173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3399"/>
                </a:solidFill>
                <a:effectLst/>
                <a:uLnTx/>
                <a:uFillTx/>
                <a:latin typeface="Calibri" panose="020F0502020204030204"/>
                <a:ea typeface="+mn-ea"/>
                <a:cs typeface="Calibri" panose="020F0502020204030204" pitchFamily="34" charset="0"/>
              </a:rPr>
              <a:t>Condition de réussite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la collectivité s’engage à la promotion et l’animation du dispositif ;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la collectivité s’engage à expliquer comment les données seront prises en compte pour la décision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8" name="Image 7">
            <a:extLst>
              <a:ext uri="{FF2B5EF4-FFF2-40B4-BE49-F238E27FC236}">
                <a16:creationId xmlns:a16="http://schemas.microsoft.com/office/drawing/2014/main" id="{C989BC90-F9D4-44FD-8A56-DFA9CF97E3B9}"/>
              </a:ext>
            </a:extLst>
          </p:cNvPr>
          <p:cNvPicPr>
            <a:picLocks noChangeAspect="1"/>
          </p:cNvPicPr>
          <p:nvPr/>
        </p:nvPicPr>
        <p:blipFill>
          <a:blip r:embed="rId2"/>
          <a:stretch>
            <a:fillRect/>
          </a:stretch>
        </p:blipFill>
        <p:spPr>
          <a:xfrm>
            <a:off x="9549989" y="488978"/>
            <a:ext cx="1696187" cy="1189634"/>
          </a:xfrm>
          <a:prstGeom prst="rect">
            <a:avLst/>
          </a:prstGeom>
        </p:spPr>
      </p:pic>
      <p:pic>
        <p:nvPicPr>
          <p:cNvPr id="12" name="Image 11">
            <a:extLst>
              <a:ext uri="{FF2B5EF4-FFF2-40B4-BE49-F238E27FC236}">
                <a16:creationId xmlns:a16="http://schemas.microsoft.com/office/drawing/2014/main" id="{93BBB24A-6CD2-4BA4-820C-292F9A9F6724}"/>
              </a:ext>
            </a:extLst>
          </p:cNvPr>
          <p:cNvPicPr>
            <a:picLocks noChangeAspect="1"/>
          </p:cNvPicPr>
          <p:nvPr/>
        </p:nvPicPr>
        <p:blipFill rotWithShape="1">
          <a:blip r:embed="rId3">
            <a:extLst>
              <a:ext uri="{28A0092B-C50C-407E-A947-70E740481C1C}">
                <a14:useLocalDpi xmlns:a14="http://schemas.microsoft.com/office/drawing/2010/main" val="0"/>
              </a:ext>
            </a:extLst>
          </a:blip>
          <a:srcRect t="17216" b="19532"/>
          <a:stretch/>
        </p:blipFill>
        <p:spPr>
          <a:xfrm>
            <a:off x="7257854" y="421521"/>
            <a:ext cx="1974840" cy="1249134"/>
          </a:xfrm>
          <a:prstGeom prst="rect">
            <a:avLst/>
          </a:prstGeom>
        </p:spPr>
      </p:pic>
    </p:spTree>
    <p:extLst>
      <p:ext uri="{BB962C8B-B14F-4D97-AF65-F5344CB8AC3E}">
        <p14:creationId xmlns:p14="http://schemas.microsoft.com/office/powerpoint/2010/main" val="24987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8AD15C0-1640-48AA-AE10-97D387FD24FE}"/>
              </a:ext>
            </a:extLst>
          </p:cNvPr>
          <p:cNvSpPr>
            <a:spLocks noGrp="1"/>
          </p:cNvSpPr>
          <p:nvPr>
            <p:ph type="sldNum" sz="quarter" idx="12"/>
          </p:nvPr>
        </p:nvSpPr>
        <p:spPr>
          <a:xfrm>
            <a:off x="10857296" y="6356350"/>
            <a:ext cx="496503"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3E4BDCA4-CAAE-47CD-9BFE-D82EB64D6C0D}"/>
              </a:ext>
            </a:extLst>
          </p:cNvPr>
          <p:cNvSpPr>
            <a:spLocks noGrp="1"/>
          </p:cNvSpPr>
          <p:nvPr>
            <p:ph type="title"/>
          </p:nvPr>
        </p:nvSpPr>
        <p:spPr/>
        <p:txBody>
          <a:bodyPr/>
          <a:lstStyle/>
          <a:p>
            <a:r>
              <a:rPr lang="fr-FR" dirty="0"/>
              <a:t>Le parcours de participation</a:t>
            </a:r>
          </a:p>
        </p:txBody>
      </p:sp>
      <p:grpSp>
        <p:nvGrpSpPr>
          <p:cNvPr id="6" name="Groupe 5">
            <a:extLst>
              <a:ext uri="{FF2B5EF4-FFF2-40B4-BE49-F238E27FC236}">
                <a16:creationId xmlns:a16="http://schemas.microsoft.com/office/drawing/2014/main" id="{5E85FB76-0AC9-48B1-B4EB-4AAC6F9A4CD2}"/>
              </a:ext>
            </a:extLst>
          </p:cNvPr>
          <p:cNvGrpSpPr/>
          <p:nvPr/>
        </p:nvGrpSpPr>
        <p:grpSpPr>
          <a:xfrm>
            <a:off x="351581" y="1838082"/>
            <a:ext cx="1213378" cy="899233"/>
            <a:chOff x="-179326" y="1771649"/>
            <a:chExt cx="1213378" cy="899233"/>
          </a:xfrm>
        </p:grpSpPr>
        <p:sp>
          <p:nvSpPr>
            <p:cNvPr id="4" name="ZoneTexte 3">
              <a:extLst>
                <a:ext uri="{FF2B5EF4-FFF2-40B4-BE49-F238E27FC236}">
                  <a16:creationId xmlns:a16="http://schemas.microsoft.com/office/drawing/2014/main" id="{5BB13D08-3A92-41FF-839A-A81224FC831C}"/>
                </a:ext>
              </a:extLst>
            </p:cNvPr>
            <p:cNvSpPr txBox="1"/>
            <p:nvPr/>
          </p:nvSpPr>
          <p:spPr>
            <a:xfrm>
              <a:off x="-179326" y="2301550"/>
              <a:ext cx="12133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Habitants</a:t>
              </a:r>
            </a:p>
          </p:txBody>
        </p:sp>
        <p:pic>
          <p:nvPicPr>
            <p:cNvPr id="5" name="Image 4">
              <a:extLst>
                <a:ext uri="{FF2B5EF4-FFF2-40B4-BE49-F238E27FC236}">
                  <a16:creationId xmlns:a16="http://schemas.microsoft.com/office/drawing/2014/main" id="{21252751-83F8-48E8-9BD3-11C7ACDD61D0}"/>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2302" y="1771649"/>
              <a:ext cx="530122" cy="529901"/>
            </a:xfrm>
            <a:prstGeom prst="rect">
              <a:avLst/>
            </a:prstGeom>
          </p:spPr>
        </p:pic>
      </p:grpSp>
      <p:sp>
        <p:nvSpPr>
          <p:cNvPr id="8" name="Rectangle : coins arrondis 7">
            <a:extLst>
              <a:ext uri="{FF2B5EF4-FFF2-40B4-BE49-F238E27FC236}">
                <a16:creationId xmlns:a16="http://schemas.microsoft.com/office/drawing/2014/main" id="{7E62B88E-D919-4A7F-B4E6-562B391B2562}"/>
              </a:ext>
            </a:extLst>
          </p:cNvPr>
          <p:cNvSpPr/>
          <p:nvPr/>
        </p:nvSpPr>
        <p:spPr>
          <a:xfrm>
            <a:off x="1617565" y="1710160"/>
            <a:ext cx="2153502" cy="1266361"/>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D2864"/>
                </a:solidFill>
                <a:effectLst/>
                <a:uLnTx/>
                <a:uFillTx/>
                <a:latin typeface="Calibri" panose="020F0502020204030204"/>
                <a:ea typeface="+mn-ea"/>
                <a:cs typeface="+mn-cs"/>
              </a:rPr>
              <a:t>Protocole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auto-ethnographie…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Plusieurs observations possibles</a:t>
            </a:r>
          </a:p>
        </p:txBody>
      </p:sp>
      <p:sp>
        <p:nvSpPr>
          <p:cNvPr id="9" name="Rectangle : coins arrondis 8">
            <a:extLst>
              <a:ext uri="{FF2B5EF4-FFF2-40B4-BE49-F238E27FC236}">
                <a16:creationId xmlns:a16="http://schemas.microsoft.com/office/drawing/2014/main" id="{98E8EC11-0047-4C22-88E4-937AA6A8B686}"/>
              </a:ext>
            </a:extLst>
          </p:cNvPr>
          <p:cNvSpPr/>
          <p:nvPr/>
        </p:nvSpPr>
        <p:spPr>
          <a:xfrm>
            <a:off x="4126726" y="1852357"/>
            <a:ext cx="1820244" cy="916920"/>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D2864"/>
                </a:solidFill>
                <a:effectLst/>
                <a:uLnTx/>
                <a:uFillTx/>
                <a:latin typeface="Calibri" panose="020F0502020204030204"/>
                <a:ea typeface="+mn-ea"/>
                <a:cs typeface="+mn-cs"/>
              </a:rPr>
              <a:t>Synthèse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échelle de Likert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1  2  3  4  5  </a:t>
            </a:r>
            <a:endParaRPr kumimoji="0" lang="fr-FR" sz="1600" b="1" i="0" u="none" strike="noStrike" kern="1200" cap="none" spc="0" normalizeH="0" baseline="0" noProof="0" dirty="0">
              <a:ln>
                <a:noFill/>
              </a:ln>
              <a:solidFill>
                <a:srgbClr val="1D2864"/>
              </a:solidFill>
              <a:effectLst/>
              <a:uLnTx/>
              <a:uFillTx/>
              <a:latin typeface="Calibri" panose="020F0502020204030204"/>
              <a:ea typeface="+mn-ea"/>
              <a:cs typeface="+mn-cs"/>
            </a:endParaRPr>
          </a:p>
        </p:txBody>
      </p:sp>
      <p:grpSp>
        <p:nvGrpSpPr>
          <p:cNvPr id="15" name="Groupe 14">
            <a:extLst>
              <a:ext uri="{FF2B5EF4-FFF2-40B4-BE49-F238E27FC236}">
                <a16:creationId xmlns:a16="http://schemas.microsoft.com/office/drawing/2014/main" id="{89AB93BF-F21B-4CE6-8309-A77666B4BA43}"/>
              </a:ext>
            </a:extLst>
          </p:cNvPr>
          <p:cNvGrpSpPr/>
          <p:nvPr/>
        </p:nvGrpSpPr>
        <p:grpSpPr>
          <a:xfrm>
            <a:off x="10694869" y="1666108"/>
            <a:ext cx="1317859" cy="1192832"/>
            <a:chOff x="785959" y="4075268"/>
            <a:chExt cx="1317859" cy="1192832"/>
          </a:xfrm>
        </p:grpSpPr>
        <p:sp>
          <p:nvSpPr>
            <p:cNvPr id="11" name="ZoneTexte 10">
              <a:extLst>
                <a:ext uri="{FF2B5EF4-FFF2-40B4-BE49-F238E27FC236}">
                  <a16:creationId xmlns:a16="http://schemas.microsoft.com/office/drawing/2014/main" id="{5F3705F8-F604-4A13-BDA0-95C362A874B7}"/>
                </a:ext>
              </a:extLst>
            </p:cNvPr>
            <p:cNvSpPr txBox="1"/>
            <p:nvPr/>
          </p:nvSpPr>
          <p:spPr>
            <a:xfrm>
              <a:off x="785959" y="4898768"/>
              <a:ext cx="13178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B92"/>
                  </a:solidFill>
                  <a:effectLst/>
                  <a:uLnTx/>
                  <a:uFillTx/>
                  <a:latin typeface="Calibri" panose="020F0502020204030204"/>
                  <a:ea typeface="+mn-ea"/>
                  <a:cs typeface="+mn-cs"/>
                </a:rPr>
                <a:t>Collectivité</a:t>
              </a:r>
            </a:p>
          </p:txBody>
        </p:sp>
        <p:pic>
          <p:nvPicPr>
            <p:cNvPr id="14" name="Image 13">
              <a:extLst>
                <a:ext uri="{FF2B5EF4-FFF2-40B4-BE49-F238E27FC236}">
                  <a16:creationId xmlns:a16="http://schemas.microsoft.com/office/drawing/2014/main" id="{F812EEE8-83B2-4038-8139-C702A3A35457}"/>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33138" y="4075268"/>
              <a:ext cx="823500" cy="823500"/>
            </a:xfrm>
            <a:prstGeom prst="rect">
              <a:avLst/>
            </a:prstGeom>
          </p:spPr>
        </p:pic>
      </p:grpSp>
      <p:sp>
        <p:nvSpPr>
          <p:cNvPr id="16" name="Rectangle : coins arrondis 15">
            <a:extLst>
              <a:ext uri="{FF2B5EF4-FFF2-40B4-BE49-F238E27FC236}">
                <a16:creationId xmlns:a16="http://schemas.microsoft.com/office/drawing/2014/main" id="{DA003C1C-C2C1-422B-BA09-ADD9364183E6}"/>
              </a:ext>
            </a:extLst>
          </p:cNvPr>
          <p:cNvSpPr/>
          <p:nvPr/>
        </p:nvSpPr>
        <p:spPr>
          <a:xfrm>
            <a:off x="8497592" y="1547028"/>
            <a:ext cx="1897816" cy="1518891"/>
          </a:xfrm>
          <a:prstGeom prst="roundRect">
            <a:avLst>
              <a:gd name="adj" fmla="val 7990"/>
            </a:avLst>
          </a:prstGeom>
          <a:noFill/>
          <a:ln>
            <a:solidFill>
              <a:srgbClr val="007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7B92"/>
                </a:solidFill>
                <a:effectLst/>
                <a:uLnTx/>
                <a:uFillTx/>
                <a:latin typeface="Calibri" panose="020F0502020204030204"/>
                <a:ea typeface="+mn-ea"/>
                <a:cs typeface="+mn-cs"/>
              </a:rPr>
              <a:t>Informations sur le sujet</a:t>
            </a:r>
          </a:p>
        </p:txBody>
      </p:sp>
      <p:sp>
        <p:nvSpPr>
          <p:cNvPr id="50" name="Flèche : droite 49">
            <a:extLst>
              <a:ext uri="{FF2B5EF4-FFF2-40B4-BE49-F238E27FC236}">
                <a16:creationId xmlns:a16="http://schemas.microsoft.com/office/drawing/2014/main" id="{92BBF7B9-984F-458E-A791-4DEDD6AF60E6}"/>
              </a:ext>
            </a:extLst>
          </p:cNvPr>
          <p:cNvSpPr/>
          <p:nvPr/>
        </p:nvSpPr>
        <p:spPr>
          <a:xfrm>
            <a:off x="3834344" y="2239863"/>
            <a:ext cx="292382" cy="189240"/>
          </a:xfrm>
          <a:prstGeom prst="rightArrow">
            <a:avLst/>
          </a:prstGeom>
          <a:solidFill>
            <a:srgbClr val="1D2864"/>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èche : droite 50">
            <a:extLst>
              <a:ext uri="{FF2B5EF4-FFF2-40B4-BE49-F238E27FC236}">
                <a16:creationId xmlns:a16="http://schemas.microsoft.com/office/drawing/2014/main" id="{3D1C9163-9491-4954-925C-3100FF5E14B0}"/>
              </a:ext>
            </a:extLst>
          </p:cNvPr>
          <p:cNvSpPr/>
          <p:nvPr/>
        </p:nvSpPr>
        <p:spPr>
          <a:xfrm flipH="1">
            <a:off x="10397671" y="2205075"/>
            <a:ext cx="243121"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èche : droite 57">
            <a:extLst>
              <a:ext uri="{FF2B5EF4-FFF2-40B4-BE49-F238E27FC236}">
                <a16:creationId xmlns:a16="http://schemas.microsoft.com/office/drawing/2014/main" id="{D62387E6-35B3-4F51-AD0A-CB6C991C97DD}"/>
              </a:ext>
            </a:extLst>
          </p:cNvPr>
          <p:cNvSpPr/>
          <p:nvPr/>
        </p:nvSpPr>
        <p:spPr>
          <a:xfrm>
            <a:off x="1297682" y="2213788"/>
            <a:ext cx="306870" cy="178855"/>
          </a:xfrm>
          <a:prstGeom prst="rightArrow">
            <a:avLst/>
          </a:prstGeom>
          <a:solidFill>
            <a:srgbClr val="1D2864"/>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lèche : droite 47">
            <a:extLst>
              <a:ext uri="{FF2B5EF4-FFF2-40B4-BE49-F238E27FC236}">
                <a16:creationId xmlns:a16="http://schemas.microsoft.com/office/drawing/2014/main" id="{3C4E64F6-CD89-4690-A590-7F7DC8B6499A}"/>
              </a:ext>
            </a:extLst>
          </p:cNvPr>
          <p:cNvSpPr/>
          <p:nvPr/>
        </p:nvSpPr>
        <p:spPr>
          <a:xfrm flipH="1">
            <a:off x="8148658" y="2233085"/>
            <a:ext cx="347801"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lèche : droite 60">
            <a:extLst>
              <a:ext uri="{FF2B5EF4-FFF2-40B4-BE49-F238E27FC236}">
                <a16:creationId xmlns:a16="http://schemas.microsoft.com/office/drawing/2014/main" id="{397E49C3-472E-4F49-8FDC-9A704EB05A3E}"/>
              </a:ext>
            </a:extLst>
          </p:cNvPr>
          <p:cNvSpPr/>
          <p:nvPr/>
        </p:nvSpPr>
        <p:spPr>
          <a:xfrm>
            <a:off x="5959210" y="2239863"/>
            <a:ext cx="363960" cy="189240"/>
          </a:xfrm>
          <a:prstGeom prst="rightArrow">
            <a:avLst/>
          </a:prstGeom>
          <a:solidFill>
            <a:srgbClr val="1D2864"/>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e 11">
            <a:extLst>
              <a:ext uri="{FF2B5EF4-FFF2-40B4-BE49-F238E27FC236}">
                <a16:creationId xmlns:a16="http://schemas.microsoft.com/office/drawing/2014/main" id="{3EA8C324-95C4-4DE2-A996-38C2A8E0C4BA}"/>
              </a:ext>
            </a:extLst>
          </p:cNvPr>
          <p:cNvGrpSpPr/>
          <p:nvPr/>
        </p:nvGrpSpPr>
        <p:grpSpPr>
          <a:xfrm>
            <a:off x="79419" y="2529858"/>
            <a:ext cx="10593234" cy="3328393"/>
            <a:chOff x="79418" y="2529858"/>
            <a:chExt cx="10593234" cy="3328393"/>
          </a:xfrm>
        </p:grpSpPr>
        <p:sp>
          <p:nvSpPr>
            <p:cNvPr id="55" name="Flèche : droite 54">
              <a:extLst>
                <a:ext uri="{FF2B5EF4-FFF2-40B4-BE49-F238E27FC236}">
                  <a16:creationId xmlns:a16="http://schemas.microsoft.com/office/drawing/2014/main" id="{A4685DB5-3C48-456E-854E-F7C033CC692B}"/>
                </a:ext>
              </a:extLst>
            </p:cNvPr>
            <p:cNvSpPr/>
            <p:nvPr/>
          </p:nvSpPr>
          <p:spPr>
            <a:xfrm>
              <a:off x="5227838" y="5360319"/>
              <a:ext cx="799115" cy="202796"/>
            </a:xfrm>
            <a:prstGeom prst="rightArrow">
              <a:avLst/>
            </a:prstGeom>
            <a:solidFill>
              <a:srgbClr val="91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lèche : droite 45">
              <a:extLst>
                <a:ext uri="{FF2B5EF4-FFF2-40B4-BE49-F238E27FC236}">
                  <a16:creationId xmlns:a16="http://schemas.microsoft.com/office/drawing/2014/main" id="{CC355FB3-2A3E-4B09-9D01-4AAEADDC5952}"/>
                </a:ext>
              </a:extLst>
            </p:cNvPr>
            <p:cNvSpPr/>
            <p:nvPr/>
          </p:nvSpPr>
          <p:spPr>
            <a:xfrm>
              <a:off x="7943080" y="5368671"/>
              <a:ext cx="568634"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lèche : droite 44">
              <a:extLst>
                <a:ext uri="{FF2B5EF4-FFF2-40B4-BE49-F238E27FC236}">
                  <a16:creationId xmlns:a16="http://schemas.microsoft.com/office/drawing/2014/main" id="{60CB05DE-0408-4A96-A9CF-C4E69E21A1D2}"/>
                </a:ext>
              </a:extLst>
            </p:cNvPr>
            <p:cNvSpPr/>
            <p:nvPr/>
          </p:nvSpPr>
          <p:spPr>
            <a:xfrm>
              <a:off x="7945159" y="4175326"/>
              <a:ext cx="566555"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3AEA5DCA-748A-4F71-B940-3D35B3AC54A6}"/>
                </a:ext>
              </a:extLst>
            </p:cNvPr>
            <p:cNvSpPr/>
            <p:nvPr/>
          </p:nvSpPr>
          <p:spPr>
            <a:xfrm>
              <a:off x="3081040" y="5028998"/>
              <a:ext cx="2153502" cy="829253"/>
            </a:xfrm>
            <a:prstGeom prst="roundRect">
              <a:avLst>
                <a:gd name="adj" fmla="val 7990"/>
              </a:avLst>
            </a:prstGeom>
            <a:solidFill>
              <a:schemeClr val="bg1"/>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D2864"/>
                  </a:solidFill>
                  <a:effectLst/>
                  <a:uLnTx/>
                  <a:uFillTx/>
                  <a:latin typeface="Calibri" panose="020F0502020204030204"/>
                  <a:ea typeface="+mn-ea"/>
                  <a:cs typeface="+mn-cs"/>
                </a:rPr>
                <a:t>Recommandations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1D2864"/>
                  </a:solidFill>
                  <a:effectLst/>
                  <a:uLnTx/>
                  <a:uFillTx/>
                  <a:latin typeface="Calibri" panose="020F0502020204030204"/>
                  <a:ea typeface="+mn-ea"/>
                  <a:cs typeface="+mn-cs"/>
                </a:rPr>
                <a:t>Jugement majoritaire,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1D2864"/>
                  </a:solidFill>
                  <a:effectLst/>
                  <a:uLnTx/>
                  <a:uFillTx/>
                  <a:latin typeface="Calibri" panose="020F0502020204030204"/>
                  <a:ea typeface="+mn-ea"/>
                  <a:cs typeface="+mn-cs"/>
                </a:rPr>
                <a:t>anonyme</a:t>
              </a:r>
            </a:p>
          </p:txBody>
        </p:sp>
        <p:grpSp>
          <p:nvGrpSpPr>
            <p:cNvPr id="22" name="Groupe 21">
              <a:extLst>
                <a:ext uri="{FF2B5EF4-FFF2-40B4-BE49-F238E27FC236}">
                  <a16:creationId xmlns:a16="http://schemas.microsoft.com/office/drawing/2014/main" id="{04C7DA4B-1664-4740-81F0-6583A7CB6732}"/>
                </a:ext>
              </a:extLst>
            </p:cNvPr>
            <p:cNvGrpSpPr/>
            <p:nvPr/>
          </p:nvGrpSpPr>
          <p:grpSpPr>
            <a:xfrm>
              <a:off x="79418" y="3943447"/>
              <a:ext cx="1863748" cy="1475584"/>
              <a:chOff x="409888" y="4253177"/>
              <a:chExt cx="1863748" cy="1475584"/>
            </a:xfrm>
          </p:grpSpPr>
          <p:pic>
            <p:nvPicPr>
              <p:cNvPr id="20" name="Image 19">
                <a:extLst>
                  <a:ext uri="{FF2B5EF4-FFF2-40B4-BE49-F238E27FC236}">
                    <a16:creationId xmlns:a16="http://schemas.microsoft.com/office/drawing/2014/main" id="{E226F996-237E-47EF-96CC-4A23F22597DE}"/>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7136" y="4253177"/>
                <a:ext cx="829253" cy="829253"/>
              </a:xfrm>
              <a:prstGeom prst="rect">
                <a:avLst/>
              </a:prstGeom>
            </p:spPr>
          </p:pic>
          <p:sp>
            <p:nvSpPr>
              <p:cNvPr id="21" name="ZoneTexte 20">
                <a:extLst>
                  <a:ext uri="{FF2B5EF4-FFF2-40B4-BE49-F238E27FC236}">
                    <a16:creationId xmlns:a16="http://schemas.microsoft.com/office/drawing/2014/main" id="{65BBDBC8-6015-407E-B254-B47B6A9C8080}"/>
                  </a:ext>
                </a:extLst>
              </p:cNvPr>
              <p:cNvSpPr txBox="1"/>
              <p:nvPr/>
            </p:nvSpPr>
            <p:spPr>
              <a:xfrm>
                <a:off x="409888" y="5082430"/>
                <a:ext cx="18637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D808A"/>
                    </a:solidFill>
                    <a:effectLst/>
                    <a:uLnTx/>
                    <a:uFillTx/>
                    <a:latin typeface="Calibri" panose="020F0502020204030204"/>
                    <a:ea typeface="+mn-ea"/>
                    <a:cs typeface="+mn-cs"/>
                  </a:rPr>
                  <a:t>Communauté des participants</a:t>
                </a:r>
              </a:p>
            </p:txBody>
          </p:sp>
        </p:grpSp>
        <p:pic>
          <p:nvPicPr>
            <p:cNvPr id="23" name="Image 22">
              <a:extLst>
                <a:ext uri="{FF2B5EF4-FFF2-40B4-BE49-F238E27FC236}">
                  <a16:creationId xmlns:a16="http://schemas.microsoft.com/office/drawing/2014/main" id="{7C7E2B3C-1832-4D87-9E31-3F10F9D70D9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13404" y="4036704"/>
              <a:ext cx="472753" cy="472753"/>
            </a:xfrm>
            <a:prstGeom prst="rect">
              <a:avLst/>
            </a:prstGeom>
          </p:spPr>
        </p:pic>
        <p:pic>
          <p:nvPicPr>
            <p:cNvPr id="24" name="Image 23">
              <a:extLst>
                <a:ext uri="{FF2B5EF4-FFF2-40B4-BE49-F238E27FC236}">
                  <a16:creationId xmlns:a16="http://schemas.microsoft.com/office/drawing/2014/main" id="{201326FA-0F8E-4C3C-AE16-2A5DAD34550D}"/>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00367" y="3343311"/>
              <a:ext cx="472753" cy="472753"/>
            </a:xfrm>
            <a:prstGeom prst="rect">
              <a:avLst/>
            </a:prstGeom>
          </p:spPr>
        </p:pic>
        <p:pic>
          <p:nvPicPr>
            <p:cNvPr id="28" name="Image 27">
              <a:extLst>
                <a:ext uri="{FF2B5EF4-FFF2-40B4-BE49-F238E27FC236}">
                  <a16:creationId xmlns:a16="http://schemas.microsoft.com/office/drawing/2014/main" id="{68CCDC1E-9636-4336-A0FB-5D9D5E99B4A0}"/>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92659" y="4071899"/>
              <a:ext cx="392043" cy="392043"/>
            </a:xfrm>
            <a:prstGeom prst="rect">
              <a:avLst/>
            </a:prstGeom>
          </p:spPr>
        </p:pic>
        <p:sp>
          <p:nvSpPr>
            <p:cNvPr id="35" name="Rectangle : coins arrondis 34">
              <a:extLst>
                <a:ext uri="{FF2B5EF4-FFF2-40B4-BE49-F238E27FC236}">
                  <a16:creationId xmlns:a16="http://schemas.microsoft.com/office/drawing/2014/main" id="{52D812F2-1B40-471F-8EB4-817AF003A8AB}"/>
                </a:ext>
              </a:extLst>
            </p:cNvPr>
            <p:cNvSpPr/>
            <p:nvPr/>
          </p:nvSpPr>
          <p:spPr>
            <a:xfrm>
              <a:off x="8524237" y="3846919"/>
              <a:ext cx="1897817" cy="829253"/>
            </a:xfrm>
            <a:prstGeom prst="roundRect">
              <a:avLst>
                <a:gd name="adj" fmla="val 7990"/>
              </a:avLst>
            </a:prstGeom>
            <a:noFill/>
            <a:ln>
              <a:solidFill>
                <a:srgbClr val="007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7B92"/>
                  </a:solidFill>
                  <a:effectLst/>
                  <a:uLnTx/>
                  <a:uFillTx/>
                  <a:latin typeface="Calibri" panose="020F0502020204030204"/>
                  <a:ea typeface="+mn-ea"/>
                  <a:cs typeface="+mn-cs"/>
                </a:rPr>
                <a:t>Réponses d’experts</a:t>
              </a:r>
            </a:p>
          </p:txBody>
        </p:sp>
        <p:sp>
          <p:nvSpPr>
            <p:cNvPr id="36" name="Rectangle : coins arrondis 35">
              <a:extLst>
                <a:ext uri="{FF2B5EF4-FFF2-40B4-BE49-F238E27FC236}">
                  <a16:creationId xmlns:a16="http://schemas.microsoft.com/office/drawing/2014/main" id="{B8D11B86-ECB7-47AC-9863-CF6215F8761D}"/>
                </a:ext>
              </a:extLst>
            </p:cNvPr>
            <p:cNvSpPr/>
            <p:nvPr/>
          </p:nvSpPr>
          <p:spPr>
            <a:xfrm>
              <a:off x="8516027" y="5028998"/>
              <a:ext cx="1897817" cy="829253"/>
            </a:xfrm>
            <a:prstGeom prst="roundRect">
              <a:avLst>
                <a:gd name="adj" fmla="val 7990"/>
              </a:avLst>
            </a:prstGeom>
            <a:noFill/>
            <a:ln>
              <a:solidFill>
                <a:srgbClr val="007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7B92"/>
                  </a:solidFill>
                  <a:effectLst/>
                  <a:uLnTx/>
                  <a:uFillTx/>
                  <a:latin typeface="Calibri" panose="020F0502020204030204"/>
                  <a:ea typeface="+mn-ea"/>
                  <a:cs typeface="+mn-cs"/>
                </a:rPr>
                <a:t>(Co)décision</a:t>
              </a:r>
              <a:endParaRPr kumimoji="0" lang="fr-FR" sz="1600" b="0" i="1" u="none" strike="noStrike" kern="1200" cap="none" spc="0" normalizeH="0" baseline="0" noProof="0" dirty="0">
                <a:ln>
                  <a:noFill/>
                </a:ln>
                <a:solidFill>
                  <a:srgbClr val="007B92"/>
                </a:solidFill>
                <a:effectLst/>
                <a:uLnTx/>
                <a:uFillTx/>
                <a:latin typeface="Calibri" panose="020F0502020204030204"/>
                <a:ea typeface="+mn-ea"/>
                <a:cs typeface="+mn-cs"/>
              </a:endParaRPr>
            </a:p>
          </p:txBody>
        </p:sp>
        <p:sp>
          <p:nvSpPr>
            <p:cNvPr id="37" name="Rectangle : coins arrondis 36">
              <a:extLst>
                <a:ext uri="{FF2B5EF4-FFF2-40B4-BE49-F238E27FC236}">
                  <a16:creationId xmlns:a16="http://schemas.microsoft.com/office/drawing/2014/main" id="{C51358BE-25D4-411D-B937-E9F51050C3EB}"/>
                </a:ext>
              </a:extLst>
            </p:cNvPr>
            <p:cNvSpPr/>
            <p:nvPr/>
          </p:nvSpPr>
          <p:spPr>
            <a:xfrm>
              <a:off x="6036755" y="3846920"/>
              <a:ext cx="2153502" cy="829253"/>
            </a:xfrm>
            <a:prstGeom prst="roundRect">
              <a:avLst>
                <a:gd name="adj" fmla="val 7990"/>
              </a:avLst>
            </a:prstGeom>
            <a:solidFill>
              <a:schemeClr val="bg1"/>
            </a:solidFill>
            <a:ln>
              <a:solidFill>
                <a:srgbClr val="5D8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D808A"/>
                  </a:solidFill>
                  <a:effectLst/>
                  <a:uLnTx/>
                  <a:uFillTx/>
                  <a:latin typeface="Calibri" panose="020F0502020204030204"/>
                  <a:ea typeface="+mn-ea"/>
                  <a:cs typeface="+mn-cs"/>
                </a:rPr>
                <a:t>Questions « sélectionnées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5D808A"/>
                  </a:solidFill>
                  <a:effectLst/>
                  <a:uLnTx/>
                  <a:uFillTx/>
                  <a:latin typeface="Calibri" panose="020F0502020204030204"/>
                  <a:ea typeface="+mn-ea"/>
                  <a:cs typeface="+mn-cs"/>
                </a:rPr>
                <a:t>par la communauté</a:t>
              </a:r>
            </a:p>
          </p:txBody>
        </p:sp>
        <p:sp>
          <p:nvSpPr>
            <p:cNvPr id="38" name="Rectangle : coins arrondis 37">
              <a:extLst>
                <a:ext uri="{FF2B5EF4-FFF2-40B4-BE49-F238E27FC236}">
                  <a16:creationId xmlns:a16="http://schemas.microsoft.com/office/drawing/2014/main" id="{7F25BD91-AAE1-4C13-BB6D-F498D09318FB}"/>
                </a:ext>
              </a:extLst>
            </p:cNvPr>
            <p:cNvSpPr/>
            <p:nvPr/>
          </p:nvSpPr>
          <p:spPr>
            <a:xfrm>
              <a:off x="6051434" y="5013820"/>
              <a:ext cx="2153502" cy="829253"/>
            </a:xfrm>
            <a:prstGeom prst="roundRect">
              <a:avLst>
                <a:gd name="adj" fmla="val 7990"/>
              </a:avLst>
            </a:prstGeom>
            <a:solidFill>
              <a:schemeClr val="bg1"/>
            </a:solidFill>
            <a:ln>
              <a:solidFill>
                <a:srgbClr val="5D8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D808A"/>
                  </a:solidFill>
                  <a:effectLst/>
                  <a:uLnTx/>
                  <a:uFillTx/>
                  <a:latin typeface="Calibri" panose="020F0502020204030204"/>
                  <a:ea typeface="+mn-ea"/>
                  <a:cs typeface="+mn-cs"/>
                </a:rPr>
                <a:t>Synthèses des recommandations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5D808A"/>
                  </a:solidFill>
                  <a:effectLst/>
                  <a:uLnTx/>
                  <a:uFillTx/>
                  <a:latin typeface="Calibri" panose="020F0502020204030204"/>
                  <a:ea typeface="+mn-ea"/>
                  <a:cs typeface="+mn-cs"/>
                </a:rPr>
                <a:t>de la communauté</a:t>
              </a:r>
            </a:p>
          </p:txBody>
        </p:sp>
        <p:sp>
          <p:nvSpPr>
            <p:cNvPr id="41" name="Flèche : droite 40">
              <a:extLst>
                <a:ext uri="{FF2B5EF4-FFF2-40B4-BE49-F238E27FC236}">
                  <a16:creationId xmlns:a16="http://schemas.microsoft.com/office/drawing/2014/main" id="{3F5F301D-58A2-4DBA-9E03-5EB8D6A3DD00}"/>
                </a:ext>
              </a:extLst>
            </p:cNvPr>
            <p:cNvSpPr/>
            <p:nvPr/>
          </p:nvSpPr>
          <p:spPr>
            <a:xfrm>
              <a:off x="2088683" y="4237147"/>
              <a:ext cx="352318" cy="238600"/>
            </a:xfrm>
            <a:prstGeom prst="rightArrow">
              <a:avLst/>
            </a:prstGeom>
            <a:solidFill>
              <a:srgbClr val="91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èche : droite 41">
              <a:extLst>
                <a:ext uri="{FF2B5EF4-FFF2-40B4-BE49-F238E27FC236}">
                  <a16:creationId xmlns:a16="http://schemas.microsoft.com/office/drawing/2014/main" id="{338B2D21-D216-4672-B40F-C5274324E00E}"/>
                </a:ext>
              </a:extLst>
            </p:cNvPr>
            <p:cNvSpPr/>
            <p:nvPr/>
          </p:nvSpPr>
          <p:spPr>
            <a:xfrm rot="16200000">
              <a:off x="1828312" y="4000012"/>
              <a:ext cx="569964" cy="155898"/>
            </a:xfrm>
            <a:prstGeom prst="rightArrow">
              <a:avLst/>
            </a:prstGeom>
            <a:solidFill>
              <a:srgbClr val="91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Flèche : droite 51">
              <a:extLst>
                <a:ext uri="{FF2B5EF4-FFF2-40B4-BE49-F238E27FC236}">
                  <a16:creationId xmlns:a16="http://schemas.microsoft.com/office/drawing/2014/main" id="{335086E3-EE0E-40C0-9AAA-1014E5E81781}"/>
                </a:ext>
              </a:extLst>
            </p:cNvPr>
            <p:cNvSpPr/>
            <p:nvPr/>
          </p:nvSpPr>
          <p:spPr>
            <a:xfrm flipH="1">
              <a:off x="10427095" y="4175326"/>
              <a:ext cx="243121"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èche : droite 52">
              <a:extLst>
                <a:ext uri="{FF2B5EF4-FFF2-40B4-BE49-F238E27FC236}">
                  <a16:creationId xmlns:a16="http://schemas.microsoft.com/office/drawing/2014/main" id="{6EF444F1-9E08-4E40-888C-DB7A87421FFB}"/>
                </a:ext>
              </a:extLst>
            </p:cNvPr>
            <p:cNvSpPr/>
            <p:nvPr/>
          </p:nvSpPr>
          <p:spPr>
            <a:xfrm flipH="1">
              <a:off x="10429531" y="5364509"/>
              <a:ext cx="243121"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B89795B1-2B76-40CD-93F3-9C57256DB761}"/>
                </a:ext>
              </a:extLst>
            </p:cNvPr>
            <p:cNvSpPr/>
            <p:nvPr/>
          </p:nvSpPr>
          <p:spPr>
            <a:xfrm>
              <a:off x="10591636" y="2529858"/>
              <a:ext cx="78753" cy="2985117"/>
            </a:xfrm>
            <a:prstGeom prst="rect">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lèche : droite 55">
              <a:extLst>
                <a:ext uri="{FF2B5EF4-FFF2-40B4-BE49-F238E27FC236}">
                  <a16:creationId xmlns:a16="http://schemas.microsoft.com/office/drawing/2014/main" id="{A10B08D2-0420-46D4-A3B8-A431A71E4E41}"/>
                </a:ext>
              </a:extLst>
            </p:cNvPr>
            <p:cNvSpPr/>
            <p:nvPr/>
          </p:nvSpPr>
          <p:spPr>
            <a:xfrm>
              <a:off x="5227890" y="4160147"/>
              <a:ext cx="337942" cy="202796"/>
            </a:xfrm>
            <a:prstGeom prst="rightArrow">
              <a:avLst/>
            </a:prstGeom>
            <a:solidFill>
              <a:srgbClr val="91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id="{2BD034D3-840C-4CE8-9B54-C8667E458160}"/>
                </a:ext>
              </a:extLst>
            </p:cNvPr>
            <p:cNvSpPr/>
            <p:nvPr/>
          </p:nvSpPr>
          <p:spPr>
            <a:xfrm>
              <a:off x="3074337" y="3846920"/>
              <a:ext cx="2153502" cy="829253"/>
            </a:xfrm>
            <a:prstGeom prst="roundRect">
              <a:avLst>
                <a:gd name="adj" fmla="val 7990"/>
              </a:avLst>
            </a:prstGeom>
            <a:solidFill>
              <a:schemeClr val="bg1"/>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D2864"/>
                  </a:solidFill>
                  <a:effectLst/>
                  <a:uLnTx/>
                  <a:uFillTx/>
                  <a:latin typeface="Calibri" panose="020F0502020204030204"/>
                  <a:ea typeface="+mn-ea"/>
                  <a:cs typeface="+mn-cs"/>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1D2864"/>
                  </a:solidFill>
                  <a:effectLst/>
                  <a:uLnTx/>
                  <a:uFillTx/>
                  <a:latin typeface="Calibri" panose="020F0502020204030204"/>
                  <a:ea typeface="+mn-ea"/>
                  <a:cs typeface="+mn-cs"/>
                </a:rPr>
                <a:t>pour complément d’informations</a:t>
              </a:r>
            </a:p>
          </p:txBody>
        </p:sp>
        <p:sp>
          <p:nvSpPr>
            <p:cNvPr id="64" name="Flèche : double flèche verticale 63">
              <a:extLst>
                <a:ext uri="{FF2B5EF4-FFF2-40B4-BE49-F238E27FC236}">
                  <a16:creationId xmlns:a16="http://schemas.microsoft.com/office/drawing/2014/main" id="{D64D4E3F-2F12-4E1C-B5BE-041CE100144B}"/>
                </a:ext>
              </a:extLst>
            </p:cNvPr>
            <p:cNvSpPr/>
            <p:nvPr/>
          </p:nvSpPr>
          <p:spPr>
            <a:xfrm>
              <a:off x="4061824" y="4693352"/>
              <a:ext cx="191934" cy="335646"/>
            </a:xfrm>
            <a:prstGeom prst="upDownArrow">
              <a:avLst/>
            </a:prstGeom>
            <a:solidFill>
              <a:srgbClr val="1D2864"/>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èche : double flèche verticale 59">
              <a:extLst>
                <a:ext uri="{FF2B5EF4-FFF2-40B4-BE49-F238E27FC236}">
                  <a16:creationId xmlns:a16="http://schemas.microsoft.com/office/drawing/2014/main" id="{C1619B3B-60B7-49D1-8EE3-5BE985AE6A5A}"/>
                </a:ext>
              </a:extLst>
            </p:cNvPr>
            <p:cNvSpPr/>
            <p:nvPr/>
          </p:nvSpPr>
          <p:spPr>
            <a:xfrm rot="3214016">
              <a:off x="5707229" y="2802725"/>
              <a:ext cx="201318" cy="1254723"/>
            </a:xfrm>
            <a:prstGeom prst="upDownArrow">
              <a:avLst/>
            </a:prstGeom>
            <a:solidFill>
              <a:srgbClr val="1D2864"/>
            </a:solid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3" name="Phylactère : pensées 62">
            <a:extLst>
              <a:ext uri="{FF2B5EF4-FFF2-40B4-BE49-F238E27FC236}">
                <a16:creationId xmlns:a16="http://schemas.microsoft.com/office/drawing/2014/main" id="{D000F2B2-9D6C-407C-B870-3A253519025E}"/>
              </a:ext>
            </a:extLst>
          </p:cNvPr>
          <p:cNvSpPr/>
          <p:nvPr/>
        </p:nvSpPr>
        <p:spPr>
          <a:xfrm>
            <a:off x="6143198" y="1701028"/>
            <a:ext cx="2158166" cy="1256903"/>
          </a:xfrm>
          <a:prstGeom prst="cloudCallout">
            <a:avLst>
              <a:gd name="adj1" fmla="val -40052"/>
              <a:gd name="adj2" fmla="val 61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ZoneTexte 65">
            <a:extLst>
              <a:ext uri="{FF2B5EF4-FFF2-40B4-BE49-F238E27FC236}">
                <a16:creationId xmlns:a16="http://schemas.microsoft.com/office/drawing/2014/main" id="{F64FB73A-3821-4BE3-9E54-19DE2EBD5FAB}"/>
              </a:ext>
            </a:extLst>
          </p:cNvPr>
          <p:cNvSpPr txBox="1"/>
          <p:nvPr/>
        </p:nvSpPr>
        <p:spPr>
          <a:xfrm>
            <a:off x="6297378" y="1820108"/>
            <a:ext cx="1969223" cy="923330"/>
          </a:xfrm>
          <a:prstGeom prst="rect">
            <a:avLst/>
          </a:prstGeom>
          <a:noFill/>
          <a:ln>
            <a:noFill/>
          </a:ln>
          <a:effectLst>
            <a:glow rad="1397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Arbitrage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intérêt individuel / intérêt collectif </a:t>
            </a:r>
          </a:p>
        </p:txBody>
      </p:sp>
      <p:sp>
        <p:nvSpPr>
          <p:cNvPr id="67" name="Ellipse 66">
            <a:extLst>
              <a:ext uri="{FF2B5EF4-FFF2-40B4-BE49-F238E27FC236}">
                <a16:creationId xmlns:a16="http://schemas.microsoft.com/office/drawing/2014/main" id="{8561A96F-C6F5-4DE7-A6DD-D2541DE8B920}"/>
              </a:ext>
            </a:extLst>
          </p:cNvPr>
          <p:cNvSpPr/>
          <p:nvPr/>
        </p:nvSpPr>
        <p:spPr>
          <a:xfrm>
            <a:off x="4636620" y="2399673"/>
            <a:ext cx="320512" cy="3116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lèche : droite 46">
            <a:extLst>
              <a:ext uri="{FF2B5EF4-FFF2-40B4-BE49-F238E27FC236}">
                <a16:creationId xmlns:a16="http://schemas.microsoft.com/office/drawing/2014/main" id="{A469DA9A-3774-4AC7-B53F-952DBE9EF47D}"/>
              </a:ext>
            </a:extLst>
          </p:cNvPr>
          <p:cNvSpPr/>
          <p:nvPr/>
        </p:nvSpPr>
        <p:spPr>
          <a:xfrm rot="16200000">
            <a:off x="9242657" y="3338391"/>
            <a:ext cx="566555" cy="202796"/>
          </a:xfrm>
          <a:prstGeom prst="rightArrow">
            <a:avLst/>
          </a:prstGeom>
          <a:solidFill>
            <a:srgbClr val="007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2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8" grpId="0" animBg="1"/>
      <p:bldP spid="48" grpId="0" animBg="1"/>
      <p:bldP spid="61" grpId="0" animBg="1"/>
      <p:bldP spid="63" grpId="0" animBg="1"/>
      <p:bldP spid="66" grpId="0"/>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4C7D49-7063-4677-872C-06551587A0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63BD3755-F752-4762-BA7C-5E5E82E1955B}"/>
              </a:ext>
            </a:extLst>
          </p:cNvPr>
          <p:cNvPicPr>
            <a:picLocks noChangeAspect="1"/>
          </p:cNvPicPr>
          <p:nvPr/>
        </p:nvPicPr>
        <p:blipFill rotWithShape="1">
          <a:blip r:embed="rId2">
            <a:extLst>
              <a:ext uri="{28A0092B-C50C-407E-A947-70E740481C1C}">
                <a14:useLocalDpi xmlns:a14="http://schemas.microsoft.com/office/drawing/2010/main" val="0"/>
              </a:ext>
            </a:extLst>
          </a:blip>
          <a:srcRect b="81508"/>
          <a:stretch/>
        </p:blipFill>
        <p:spPr>
          <a:xfrm>
            <a:off x="-154733" y="-75414"/>
            <a:ext cx="12845281" cy="5222450"/>
          </a:xfrm>
          <a:prstGeom prst="rect">
            <a:avLst/>
          </a:prstGeom>
        </p:spPr>
      </p:pic>
      <p:pic>
        <p:nvPicPr>
          <p:cNvPr id="5" name="Image 4">
            <a:extLst>
              <a:ext uri="{FF2B5EF4-FFF2-40B4-BE49-F238E27FC236}">
                <a16:creationId xmlns:a16="http://schemas.microsoft.com/office/drawing/2014/main" id="{C228C098-5D76-4706-A45D-EF11700BB0E3}"/>
              </a:ext>
            </a:extLst>
          </p:cNvPr>
          <p:cNvPicPr>
            <a:picLocks noChangeAspect="1"/>
          </p:cNvPicPr>
          <p:nvPr/>
        </p:nvPicPr>
        <p:blipFill rotWithShape="1">
          <a:blip r:embed="rId2">
            <a:extLst>
              <a:ext uri="{28A0092B-C50C-407E-A947-70E740481C1C}">
                <a14:useLocalDpi xmlns:a14="http://schemas.microsoft.com/office/drawing/2010/main" val="0"/>
              </a:ext>
            </a:extLst>
          </a:blip>
          <a:srcRect t="26417" b="58213"/>
          <a:stretch/>
        </p:blipFill>
        <p:spPr>
          <a:xfrm>
            <a:off x="285946" y="4392992"/>
            <a:ext cx="11620107" cy="3926715"/>
          </a:xfrm>
          <a:prstGeom prst="rect">
            <a:avLst/>
          </a:prstGeom>
        </p:spPr>
      </p:pic>
    </p:spTree>
    <p:extLst>
      <p:ext uri="{BB962C8B-B14F-4D97-AF65-F5344CB8AC3E}">
        <p14:creationId xmlns:p14="http://schemas.microsoft.com/office/powerpoint/2010/main" val="2921702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06F2C51-4163-4381-BB56-524FC5A570D5}"/>
              </a:ext>
            </a:extLst>
          </p:cNvPr>
          <p:cNvPicPr>
            <a:picLocks noChangeAspect="1"/>
          </p:cNvPicPr>
          <p:nvPr/>
        </p:nvPicPr>
        <p:blipFill rotWithShape="1">
          <a:blip r:embed="rId2">
            <a:extLst>
              <a:ext uri="{28A0092B-C50C-407E-A947-70E740481C1C}">
                <a14:useLocalDpi xmlns:a14="http://schemas.microsoft.com/office/drawing/2010/main" val="0"/>
              </a:ext>
            </a:extLst>
          </a:blip>
          <a:srcRect l="10349" t="54250" r="61197" b="38327"/>
          <a:stretch/>
        </p:blipFill>
        <p:spPr>
          <a:xfrm>
            <a:off x="1293684" y="3937520"/>
            <a:ext cx="1936169" cy="1161701"/>
          </a:xfrm>
          <a:prstGeom prst="rect">
            <a:avLst/>
          </a:prstGeom>
        </p:spPr>
      </p:pic>
      <p:sp>
        <p:nvSpPr>
          <p:cNvPr id="2" name="Espace réservé du numéro de diapositive 1">
            <a:extLst>
              <a:ext uri="{FF2B5EF4-FFF2-40B4-BE49-F238E27FC236}">
                <a16:creationId xmlns:a16="http://schemas.microsoft.com/office/drawing/2014/main" id="{0D0C8988-E9E0-403A-B933-C2B14DEFA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F823674C-1FB6-4855-9FAF-71C66EDCADD5}"/>
              </a:ext>
            </a:extLst>
          </p:cNvPr>
          <p:cNvPicPr>
            <a:picLocks noChangeAspect="1"/>
          </p:cNvPicPr>
          <p:nvPr/>
        </p:nvPicPr>
        <p:blipFill rotWithShape="1">
          <a:blip r:embed="rId3">
            <a:extLst>
              <a:ext uri="{28A0092B-C50C-407E-A947-70E740481C1C}">
                <a14:useLocalDpi xmlns:a14="http://schemas.microsoft.com/office/drawing/2010/main" val="0"/>
              </a:ext>
            </a:extLst>
          </a:blip>
          <a:srcRect l="20549" t="9750" r="61678" b="85138"/>
          <a:stretch/>
        </p:blipFill>
        <p:spPr>
          <a:xfrm>
            <a:off x="1306784" y="1348498"/>
            <a:ext cx="1923069" cy="1272064"/>
          </a:xfrm>
          <a:prstGeom prst="rect">
            <a:avLst/>
          </a:prstGeom>
        </p:spPr>
      </p:pic>
      <p:pic>
        <p:nvPicPr>
          <p:cNvPr id="5" name="Image 4">
            <a:extLst>
              <a:ext uri="{FF2B5EF4-FFF2-40B4-BE49-F238E27FC236}">
                <a16:creationId xmlns:a16="http://schemas.microsoft.com/office/drawing/2014/main" id="{097E1148-B835-4728-A31C-D335FF25D490}"/>
              </a:ext>
            </a:extLst>
          </p:cNvPr>
          <p:cNvPicPr>
            <a:picLocks noChangeAspect="1"/>
          </p:cNvPicPr>
          <p:nvPr/>
        </p:nvPicPr>
        <p:blipFill rotWithShape="1">
          <a:blip r:embed="rId4">
            <a:extLst>
              <a:ext uri="{28A0092B-C50C-407E-A947-70E740481C1C}">
                <a14:useLocalDpi xmlns:a14="http://schemas.microsoft.com/office/drawing/2010/main" val="0"/>
              </a:ext>
            </a:extLst>
          </a:blip>
          <a:srcRect l="37963" t="32051" r="36787" b="62019"/>
          <a:stretch/>
        </p:blipFill>
        <p:spPr>
          <a:xfrm>
            <a:off x="9487291" y="1408666"/>
            <a:ext cx="2111605" cy="1140644"/>
          </a:xfrm>
          <a:prstGeom prst="rect">
            <a:avLst/>
          </a:prstGeom>
        </p:spPr>
      </p:pic>
      <p:pic>
        <p:nvPicPr>
          <p:cNvPr id="8" name="Image 7">
            <a:extLst>
              <a:ext uri="{FF2B5EF4-FFF2-40B4-BE49-F238E27FC236}">
                <a16:creationId xmlns:a16="http://schemas.microsoft.com/office/drawing/2014/main" id="{971777ED-DDEB-42A8-8EDF-B3856E6E1093}"/>
              </a:ext>
            </a:extLst>
          </p:cNvPr>
          <p:cNvPicPr>
            <a:picLocks noChangeAspect="1"/>
          </p:cNvPicPr>
          <p:nvPr/>
        </p:nvPicPr>
        <p:blipFill rotWithShape="1">
          <a:blip r:embed="rId4">
            <a:extLst>
              <a:ext uri="{28A0092B-C50C-407E-A947-70E740481C1C}">
                <a14:useLocalDpi xmlns:a14="http://schemas.microsoft.com/office/drawing/2010/main" val="0"/>
              </a:ext>
            </a:extLst>
          </a:blip>
          <a:srcRect l="11702" t="62334" r="60793" b="27357"/>
          <a:stretch/>
        </p:blipFill>
        <p:spPr>
          <a:xfrm>
            <a:off x="5143930" y="3367946"/>
            <a:ext cx="2300140" cy="1982884"/>
          </a:xfrm>
          <a:prstGeom prst="rect">
            <a:avLst/>
          </a:prstGeom>
        </p:spPr>
      </p:pic>
      <p:pic>
        <p:nvPicPr>
          <p:cNvPr id="9" name="Image 8">
            <a:extLst>
              <a:ext uri="{FF2B5EF4-FFF2-40B4-BE49-F238E27FC236}">
                <a16:creationId xmlns:a16="http://schemas.microsoft.com/office/drawing/2014/main" id="{5D09ACE7-A45B-4389-851B-951D586287DF}"/>
              </a:ext>
            </a:extLst>
          </p:cNvPr>
          <p:cNvPicPr>
            <a:picLocks noChangeAspect="1"/>
          </p:cNvPicPr>
          <p:nvPr/>
        </p:nvPicPr>
        <p:blipFill rotWithShape="1">
          <a:blip r:embed="rId4">
            <a:extLst>
              <a:ext uri="{28A0092B-C50C-407E-A947-70E740481C1C}">
                <a14:useLocalDpi xmlns:a14="http://schemas.microsoft.com/office/drawing/2010/main" val="0"/>
              </a:ext>
            </a:extLst>
          </a:blip>
          <a:srcRect l="11702" t="73606" r="60793" b="17322"/>
          <a:stretch/>
        </p:blipFill>
        <p:spPr>
          <a:xfrm>
            <a:off x="9160402" y="3496943"/>
            <a:ext cx="2300140" cy="1744936"/>
          </a:xfrm>
          <a:prstGeom prst="rect">
            <a:avLst/>
          </a:prstGeom>
        </p:spPr>
      </p:pic>
      <p:pic>
        <p:nvPicPr>
          <p:cNvPr id="10" name="Image 9">
            <a:extLst>
              <a:ext uri="{FF2B5EF4-FFF2-40B4-BE49-F238E27FC236}">
                <a16:creationId xmlns:a16="http://schemas.microsoft.com/office/drawing/2014/main" id="{7820086D-1DC5-47E7-A33C-C1752BEC5318}"/>
              </a:ext>
            </a:extLst>
          </p:cNvPr>
          <p:cNvPicPr>
            <a:picLocks noChangeAspect="1"/>
          </p:cNvPicPr>
          <p:nvPr/>
        </p:nvPicPr>
        <p:blipFill rotWithShape="1">
          <a:blip r:embed="rId5">
            <a:extLst>
              <a:ext uri="{28A0092B-C50C-407E-A947-70E740481C1C}">
                <a14:useLocalDpi xmlns:a14="http://schemas.microsoft.com/office/drawing/2010/main" val="0"/>
              </a:ext>
            </a:extLst>
          </a:blip>
          <a:srcRect l="15326" t="15280" r="61678" b="74811"/>
          <a:stretch/>
        </p:blipFill>
        <p:spPr>
          <a:xfrm>
            <a:off x="5423092" y="1068797"/>
            <a:ext cx="1603334" cy="1588924"/>
          </a:xfrm>
          <a:prstGeom prst="rect">
            <a:avLst/>
          </a:prstGeom>
        </p:spPr>
      </p:pic>
      <p:pic>
        <p:nvPicPr>
          <p:cNvPr id="12" name="Image 11">
            <a:extLst>
              <a:ext uri="{FF2B5EF4-FFF2-40B4-BE49-F238E27FC236}">
                <a16:creationId xmlns:a16="http://schemas.microsoft.com/office/drawing/2014/main" id="{F0929F6E-7F16-4F28-A821-40451785F14C}"/>
              </a:ext>
            </a:extLst>
          </p:cNvPr>
          <p:cNvPicPr>
            <a:picLocks noChangeAspect="1"/>
          </p:cNvPicPr>
          <p:nvPr/>
        </p:nvPicPr>
        <p:blipFill rotWithShape="1">
          <a:blip r:embed="rId6">
            <a:extLst>
              <a:ext uri="{28A0092B-C50C-407E-A947-70E740481C1C}">
                <a14:useLocalDpi xmlns:a14="http://schemas.microsoft.com/office/drawing/2010/main" val="0"/>
              </a:ext>
            </a:extLst>
          </a:blip>
          <a:srcRect l="36691" t="4261" r="37266" b="92789"/>
          <a:stretch/>
        </p:blipFill>
        <p:spPr>
          <a:xfrm>
            <a:off x="4021697" y="60279"/>
            <a:ext cx="3790387" cy="987463"/>
          </a:xfrm>
          <a:prstGeom prst="rect">
            <a:avLst/>
          </a:prstGeom>
        </p:spPr>
      </p:pic>
      <p:pic>
        <p:nvPicPr>
          <p:cNvPr id="14" name="Image 13">
            <a:extLst>
              <a:ext uri="{FF2B5EF4-FFF2-40B4-BE49-F238E27FC236}">
                <a16:creationId xmlns:a16="http://schemas.microsoft.com/office/drawing/2014/main" id="{5FDD1FB1-9580-472E-B976-F4BEF8E1186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581" t="7009" r="46806" b="88729"/>
          <a:stretch/>
        </p:blipFill>
        <p:spPr>
          <a:xfrm>
            <a:off x="585186" y="1321579"/>
            <a:ext cx="961433" cy="1425018"/>
          </a:xfrm>
          <a:prstGeom prst="rect">
            <a:avLst/>
          </a:prstGeom>
        </p:spPr>
      </p:pic>
      <p:pic>
        <p:nvPicPr>
          <p:cNvPr id="15" name="Image 14">
            <a:extLst>
              <a:ext uri="{FF2B5EF4-FFF2-40B4-BE49-F238E27FC236}">
                <a16:creationId xmlns:a16="http://schemas.microsoft.com/office/drawing/2014/main" id="{8F1F52DA-F154-40AC-B7A0-23A27E01D84A}"/>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7343" t="13776" r="47168" b="81962"/>
          <a:stretch/>
        </p:blipFill>
        <p:spPr>
          <a:xfrm>
            <a:off x="4660005" y="1272021"/>
            <a:ext cx="798084" cy="1425018"/>
          </a:xfrm>
          <a:prstGeom prst="rect">
            <a:avLst/>
          </a:prstGeom>
        </p:spPr>
      </p:pic>
      <p:pic>
        <p:nvPicPr>
          <p:cNvPr id="16" name="Image 15">
            <a:extLst>
              <a:ext uri="{FF2B5EF4-FFF2-40B4-BE49-F238E27FC236}">
                <a16:creationId xmlns:a16="http://schemas.microsoft.com/office/drawing/2014/main" id="{A51D63F7-54E4-436C-BA68-7747668C8A02}"/>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867" t="23842" r="46520" b="71896"/>
          <a:stretch/>
        </p:blipFill>
        <p:spPr>
          <a:xfrm>
            <a:off x="8596509" y="1272021"/>
            <a:ext cx="961433" cy="1425018"/>
          </a:xfrm>
          <a:prstGeom prst="rect">
            <a:avLst/>
          </a:prstGeom>
        </p:spPr>
      </p:pic>
      <p:pic>
        <p:nvPicPr>
          <p:cNvPr id="17" name="Image 16">
            <a:extLst>
              <a:ext uri="{FF2B5EF4-FFF2-40B4-BE49-F238E27FC236}">
                <a16:creationId xmlns:a16="http://schemas.microsoft.com/office/drawing/2014/main" id="{19BBB163-61F8-483B-B15E-1AEE4BB4F60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7210" t="51157" r="46177" b="44581"/>
          <a:stretch/>
        </p:blipFill>
        <p:spPr>
          <a:xfrm>
            <a:off x="661163" y="3656902"/>
            <a:ext cx="961433" cy="1425018"/>
          </a:xfrm>
          <a:prstGeom prst="rect">
            <a:avLst/>
          </a:prstGeom>
        </p:spPr>
      </p:pic>
      <p:pic>
        <p:nvPicPr>
          <p:cNvPr id="18" name="Image 17">
            <a:extLst>
              <a:ext uri="{FF2B5EF4-FFF2-40B4-BE49-F238E27FC236}">
                <a16:creationId xmlns:a16="http://schemas.microsoft.com/office/drawing/2014/main" id="{B94F4E5B-F386-448D-AE73-BA189C2D0CF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358" t="60000" r="47029" b="35738"/>
          <a:stretch/>
        </p:blipFill>
        <p:spPr>
          <a:xfrm>
            <a:off x="4515510" y="3674203"/>
            <a:ext cx="961433" cy="1425018"/>
          </a:xfrm>
          <a:prstGeom prst="rect">
            <a:avLst/>
          </a:prstGeom>
        </p:spPr>
      </p:pic>
      <p:pic>
        <p:nvPicPr>
          <p:cNvPr id="19" name="Image 18">
            <a:extLst>
              <a:ext uri="{FF2B5EF4-FFF2-40B4-BE49-F238E27FC236}">
                <a16:creationId xmlns:a16="http://schemas.microsoft.com/office/drawing/2014/main" id="{B037A9E5-8606-4315-BCA4-C438097EF99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532" t="71281" r="46855" b="24457"/>
          <a:stretch/>
        </p:blipFill>
        <p:spPr>
          <a:xfrm>
            <a:off x="8565871" y="3674203"/>
            <a:ext cx="961433" cy="1425018"/>
          </a:xfrm>
          <a:prstGeom prst="rect">
            <a:avLst/>
          </a:prstGeom>
        </p:spPr>
      </p:pic>
      <p:sp>
        <p:nvSpPr>
          <p:cNvPr id="20" name="ZoneTexte 19">
            <a:extLst>
              <a:ext uri="{FF2B5EF4-FFF2-40B4-BE49-F238E27FC236}">
                <a16:creationId xmlns:a16="http://schemas.microsoft.com/office/drawing/2014/main" id="{EDE7ECDD-222E-4144-8A0C-AB8878C0CF07}"/>
              </a:ext>
            </a:extLst>
          </p:cNvPr>
          <p:cNvSpPr txBox="1"/>
          <p:nvPr/>
        </p:nvSpPr>
        <p:spPr>
          <a:xfrm>
            <a:off x="905783" y="2638486"/>
            <a:ext cx="26783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crée un compte</a:t>
            </a:r>
          </a:p>
        </p:txBody>
      </p:sp>
      <p:sp>
        <p:nvSpPr>
          <p:cNvPr id="21" name="ZoneTexte 20">
            <a:extLst>
              <a:ext uri="{FF2B5EF4-FFF2-40B4-BE49-F238E27FC236}">
                <a16:creationId xmlns:a16="http://schemas.microsoft.com/office/drawing/2014/main" id="{0A3E07FA-58B8-4CE5-A5F9-FA4D32ACE178}"/>
              </a:ext>
            </a:extLst>
          </p:cNvPr>
          <p:cNvSpPr txBox="1"/>
          <p:nvPr/>
        </p:nvSpPr>
        <p:spPr>
          <a:xfrm>
            <a:off x="4895186" y="2638486"/>
            <a:ext cx="26783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partage un souvenir d’enfance lié à l’obscurité</a:t>
            </a:r>
          </a:p>
        </p:txBody>
      </p:sp>
      <p:sp>
        <p:nvSpPr>
          <p:cNvPr id="22" name="ZoneTexte 21">
            <a:extLst>
              <a:ext uri="{FF2B5EF4-FFF2-40B4-BE49-F238E27FC236}">
                <a16:creationId xmlns:a16="http://schemas.microsoft.com/office/drawing/2014/main" id="{E1DBD93F-DA26-4249-9EF9-739C011EC73B}"/>
              </a:ext>
            </a:extLst>
          </p:cNvPr>
          <p:cNvSpPr txBox="1"/>
          <p:nvPr/>
        </p:nvSpPr>
        <p:spPr>
          <a:xfrm>
            <a:off x="8884590" y="2638486"/>
            <a:ext cx="26783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partage mes observations avec la communauté</a:t>
            </a:r>
          </a:p>
        </p:txBody>
      </p:sp>
      <p:sp>
        <p:nvSpPr>
          <p:cNvPr id="23" name="ZoneTexte 22">
            <a:extLst>
              <a:ext uri="{FF2B5EF4-FFF2-40B4-BE49-F238E27FC236}">
                <a16:creationId xmlns:a16="http://schemas.microsoft.com/office/drawing/2014/main" id="{2EF6330A-91DD-41CE-847D-99864AB46D1C}"/>
              </a:ext>
            </a:extLst>
          </p:cNvPr>
          <p:cNvSpPr txBox="1"/>
          <p:nvPr/>
        </p:nvSpPr>
        <p:spPr>
          <a:xfrm>
            <a:off x="905782" y="5018059"/>
            <a:ext cx="2678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fais la synthèse de mes observations</a:t>
            </a:r>
          </a:p>
        </p:txBody>
      </p:sp>
      <p:sp>
        <p:nvSpPr>
          <p:cNvPr id="24" name="ZoneTexte 23">
            <a:extLst>
              <a:ext uri="{FF2B5EF4-FFF2-40B4-BE49-F238E27FC236}">
                <a16:creationId xmlns:a16="http://schemas.microsoft.com/office/drawing/2014/main" id="{8CB86C35-A797-4245-AFE4-35C57B2A0200}"/>
              </a:ext>
            </a:extLst>
          </p:cNvPr>
          <p:cNvSpPr txBox="1"/>
          <p:nvPr/>
        </p:nvSpPr>
        <p:spPr>
          <a:xfrm>
            <a:off x="4913152" y="5018059"/>
            <a:ext cx="2678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pose mes questions à la collectivité</a:t>
            </a:r>
          </a:p>
        </p:txBody>
      </p:sp>
      <p:sp>
        <p:nvSpPr>
          <p:cNvPr id="25" name="ZoneTexte 24">
            <a:extLst>
              <a:ext uri="{FF2B5EF4-FFF2-40B4-BE49-F238E27FC236}">
                <a16:creationId xmlns:a16="http://schemas.microsoft.com/office/drawing/2014/main" id="{05BE9E06-9798-4ECD-92E0-B5C479B369E2}"/>
              </a:ext>
            </a:extLst>
          </p:cNvPr>
          <p:cNvSpPr txBox="1"/>
          <p:nvPr/>
        </p:nvSpPr>
        <p:spPr>
          <a:xfrm>
            <a:off x="8920523" y="5018059"/>
            <a:ext cx="26783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50347"/>
                </a:solidFill>
                <a:effectLst/>
                <a:uLnTx/>
                <a:uFillTx/>
                <a:latin typeface="Corbel" panose="020B0503020204020204" pitchFamily="34" charset="0"/>
                <a:ea typeface="+mn-ea"/>
                <a:cs typeface="+mn-cs"/>
              </a:rPr>
              <a:t>Je formule mes recommandations sur l’extinction</a:t>
            </a:r>
          </a:p>
        </p:txBody>
      </p:sp>
    </p:spTree>
    <p:extLst>
      <p:ext uri="{BB962C8B-B14F-4D97-AF65-F5344CB8AC3E}">
        <p14:creationId xmlns:p14="http://schemas.microsoft.com/office/powerpoint/2010/main" val="3559698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F39D179-6DFA-40C8-8A38-8981B43F6D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2B3007F2-EA9E-4E08-B8B6-5F2787688F5C}"/>
              </a:ext>
            </a:extLst>
          </p:cNvPr>
          <p:cNvSpPr>
            <a:spLocks noGrp="1"/>
          </p:cNvSpPr>
          <p:nvPr>
            <p:ph type="title"/>
          </p:nvPr>
        </p:nvSpPr>
        <p:spPr/>
        <p:txBody>
          <a:bodyPr>
            <a:normAutofit/>
          </a:bodyPr>
          <a:lstStyle/>
          <a:p>
            <a:r>
              <a:rPr lang="fr-FR" dirty="0"/>
              <a:t>Questionnaire « souvenir d’enfance »</a:t>
            </a:r>
            <a:br>
              <a:rPr lang="fr-FR" dirty="0"/>
            </a:br>
            <a:r>
              <a:rPr lang="fr-FR" sz="2200" b="0" i="1" dirty="0"/>
              <a:t>(indépendant du protocole, optionnel, accessible dès la création de compte)</a:t>
            </a:r>
            <a:endParaRPr lang="fr-FR" b="0" i="1" dirty="0"/>
          </a:p>
        </p:txBody>
      </p:sp>
      <p:sp>
        <p:nvSpPr>
          <p:cNvPr id="5" name="Rectangle : coins arrondis 4">
            <a:extLst>
              <a:ext uri="{FF2B5EF4-FFF2-40B4-BE49-F238E27FC236}">
                <a16:creationId xmlns:a16="http://schemas.microsoft.com/office/drawing/2014/main" id="{C6FE8F88-DF75-4E01-BD34-73E2E95732C6}"/>
              </a:ext>
            </a:extLst>
          </p:cNvPr>
          <p:cNvSpPr/>
          <p:nvPr/>
        </p:nvSpPr>
        <p:spPr>
          <a:xfrm>
            <a:off x="838199" y="1618171"/>
            <a:ext cx="10217737" cy="2407074"/>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Décrivez un </a:t>
            </a:r>
            <a:r>
              <a:rPr kumimoji="0" lang="fr-FR" sz="1800" b="0" i="0" u="sng" strike="noStrike" kern="1200" cap="none" spc="0" normalizeH="0" baseline="0" noProof="0" dirty="0">
                <a:ln>
                  <a:noFill/>
                </a:ln>
                <a:solidFill>
                  <a:srgbClr val="1D2864"/>
                </a:solidFill>
                <a:effectLst/>
                <a:uLnTx/>
                <a:uFillTx/>
                <a:latin typeface="Calibri" panose="020F0502020204030204"/>
                <a:ea typeface="+mn-ea"/>
                <a:cs typeface="+mn-cs"/>
              </a:rPr>
              <a:t>souvenir d’enfance</a:t>
            </a: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 (avant 13 ans) lié à une expérience de l’obscurité à l’extérieur.</a:t>
            </a:r>
          </a:p>
        </p:txBody>
      </p:sp>
    </p:spTree>
    <p:extLst>
      <p:ext uri="{BB962C8B-B14F-4D97-AF65-F5344CB8AC3E}">
        <p14:creationId xmlns:p14="http://schemas.microsoft.com/office/powerpoint/2010/main" val="2723346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F39D179-6DFA-40C8-8A38-8981B43F6D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2B3007F2-EA9E-4E08-B8B6-5F2787688F5C}"/>
              </a:ext>
            </a:extLst>
          </p:cNvPr>
          <p:cNvSpPr>
            <a:spLocks noGrp="1"/>
          </p:cNvSpPr>
          <p:nvPr>
            <p:ph type="title"/>
          </p:nvPr>
        </p:nvSpPr>
        <p:spPr/>
        <p:txBody>
          <a:bodyPr>
            <a:normAutofit/>
          </a:bodyPr>
          <a:lstStyle/>
          <a:p>
            <a:r>
              <a:rPr lang="fr-FR" dirty="0"/>
              <a:t>Questionnaire « souvenir d’enfance »</a:t>
            </a:r>
            <a:br>
              <a:rPr lang="fr-FR" dirty="0"/>
            </a:br>
            <a:r>
              <a:rPr lang="fr-FR" sz="2200" b="0" i="1" dirty="0"/>
              <a:t>(indépendant du protocole, optionnel, accessible dès la création de compte)</a:t>
            </a:r>
            <a:endParaRPr lang="fr-FR" b="0" i="1" dirty="0"/>
          </a:p>
        </p:txBody>
      </p:sp>
      <p:sp>
        <p:nvSpPr>
          <p:cNvPr id="5" name="Rectangle : coins arrondis 4">
            <a:extLst>
              <a:ext uri="{FF2B5EF4-FFF2-40B4-BE49-F238E27FC236}">
                <a16:creationId xmlns:a16="http://schemas.microsoft.com/office/drawing/2014/main" id="{C6FE8F88-DF75-4E01-BD34-73E2E95732C6}"/>
              </a:ext>
            </a:extLst>
          </p:cNvPr>
          <p:cNvSpPr/>
          <p:nvPr/>
        </p:nvSpPr>
        <p:spPr>
          <a:xfrm>
            <a:off x="838199" y="1618171"/>
            <a:ext cx="10217737" cy="2407074"/>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Décrivez un </a:t>
            </a:r>
            <a:r>
              <a:rPr kumimoji="0" lang="fr-FR" sz="1800" b="0" i="0" u="sng" strike="noStrike" kern="1200" cap="none" spc="0" normalizeH="0" baseline="0" noProof="0" dirty="0">
                <a:ln>
                  <a:noFill/>
                </a:ln>
                <a:solidFill>
                  <a:srgbClr val="1D2864"/>
                </a:solidFill>
                <a:effectLst/>
                <a:uLnTx/>
                <a:uFillTx/>
                <a:latin typeface="Calibri" panose="020F0502020204030204"/>
                <a:ea typeface="+mn-ea"/>
                <a:cs typeface="+mn-cs"/>
              </a:rPr>
              <a:t>souvenir d’enfance</a:t>
            </a: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 (avant 13 ans) lié à une expérience de l’obscurité à l’extérieur.</a:t>
            </a:r>
          </a:p>
        </p:txBody>
      </p:sp>
      <p:graphicFrame>
        <p:nvGraphicFramePr>
          <p:cNvPr id="4" name="Tableau 3">
            <a:extLst>
              <a:ext uri="{FF2B5EF4-FFF2-40B4-BE49-F238E27FC236}">
                <a16:creationId xmlns:a16="http://schemas.microsoft.com/office/drawing/2014/main" id="{69604C75-5639-40CE-AEC9-CB539F4594DE}"/>
              </a:ext>
            </a:extLst>
          </p:cNvPr>
          <p:cNvGraphicFramePr>
            <a:graphicFrameLocks noGrp="1"/>
          </p:cNvGraphicFramePr>
          <p:nvPr/>
        </p:nvGraphicFramePr>
        <p:xfrm>
          <a:off x="499621" y="1618171"/>
          <a:ext cx="11246177" cy="4925178"/>
        </p:xfrm>
        <a:graphic>
          <a:graphicData uri="http://schemas.openxmlformats.org/drawingml/2006/table">
            <a:tbl>
              <a:tblPr>
                <a:tableStyleId>{5C22544A-7EE6-4342-B048-85BDC9FD1C3A}</a:tableStyleId>
              </a:tblPr>
              <a:tblGrid>
                <a:gridCol w="11246177">
                  <a:extLst>
                    <a:ext uri="{9D8B030D-6E8A-4147-A177-3AD203B41FA5}">
                      <a16:colId xmlns:a16="http://schemas.microsoft.com/office/drawing/2014/main" val="2053595451"/>
                    </a:ext>
                  </a:extLst>
                </a:gridCol>
              </a:tblGrid>
              <a:tr h="1641726">
                <a:tc>
                  <a:txBody>
                    <a:bodyPr/>
                    <a:lstStyle/>
                    <a:p>
                      <a:pPr algn="l" fontAlgn="ctr"/>
                      <a:r>
                        <a:rPr lang="fr-FR" sz="1800" u="none" strike="noStrike" dirty="0">
                          <a:effectLst/>
                        </a:rPr>
                        <a:t>L'obscurité c est pour moi synonyme de nuit d été passée avec mon meilleur pote à essayer de retrouver les constellations. Des nuits entières allongé dans l'herbe en pleine campagne avec juste une lampe torche pour désigner les étoiles et </a:t>
                      </a:r>
                      <a:r>
                        <a:rPr lang="fr-FR" sz="1800" u="none" strike="noStrike" dirty="0" err="1">
                          <a:effectLst/>
                        </a:rPr>
                        <a:t>qu</a:t>
                      </a:r>
                      <a:r>
                        <a:rPr lang="fr-FR" sz="1800" u="none" strike="noStrike" dirty="0">
                          <a:effectLst/>
                        </a:rPr>
                        <a:t> on </a:t>
                      </a:r>
                      <a:r>
                        <a:rPr lang="fr-FR" sz="1800" u="none" strike="noStrike" dirty="0" err="1">
                          <a:effectLst/>
                        </a:rPr>
                        <a:t>eteignait</a:t>
                      </a:r>
                      <a:r>
                        <a:rPr lang="fr-FR" sz="1800" u="none" strike="noStrike" dirty="0">
                          <a:effectLst/>
                        </a:rPr>
                        <a:t> rapidement....Les sens qui </a:t>
                      </a:r>
                      <a:r>
                        <a:rPr lang="fr-FR" sz="1800" u="none" strike="noStrike" dirty="0" err="1">
                          <a:effectLst/>
                        </a:rPr>
                        <a:t>s,aiguisent</a:t>
                      </a:r>
                      <a:r>
                        <a:rPr lang="fr-FR" sz="1800" u="none" strike="noStrike" dirty="0">
                          <a:effectLst/>
                        </a:rPr>
                        <a:t>, l odeur du foin,  les cris de </a:t>
                      </a:r>
                      <a:r>
                        <a:rPr lang="fr-FR" sz="1800" u="none" strike="noStrike" dirty="0" err="1">
                          <a:effectLst/>
                        </a:rPr>
                        <a:t>chouette,les</a:t>
                      </a:r>
                      <a:r>
                        <a:rPr lang="fr-FR" sz="1800" u="none" strike="noStrike" dirty="0">
                          <a:effectLst/>
                        </a:rPr>
                        <a:t> yeux qui s'habituent et qui finissent par distinguer les chauves souris. Un sentiment d'éternité, une prise de conscience que tous les grands hommes qu'on admirait avaient vu le même ciel.</a:t>
                      </a:r>
                      <a:endParaRPr lang="fr-FR"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76599354"/>
                  </a:ext>
                </a:extLst>
              </a:tr>
              <a:tr h="1313381">
                <a:tc>
                  <a:txBody>
                    <a:bodyPr/>
                    <a:lstStyle/>
                    <a:p>
                      <a:pPr algn="l" fontAlgn="ctr"/>
                      <a:r>
                        <a:rPr lang="fr-FR" sz="2000" b="0" i="0" u="none" strike="noStrike" dirty="0">
                          <a:solidFill>
                            <a:srgbClr val="268FA2"/>
                          </a:solidFill>
                          <a:effectLst/>
                          <a:latin typeface="Calibri" panose="020F0502020204030204" pitchFamily="34" charset="0"/>
                        </a:rPr>
                        <a:t>Je n'aimais pas devoir aller  fermer le poulailler la nuit, à la campagne. J'entendais toujours des bruits effrayants. Et même des années plus tard, l obscurité reste anxiogène.</a:t>
                      </a:r>
                    </a:p>
                  </a:txBody>
                  <a:tcPr marL="0" marR="0" marT="0" marB="0" anchor="ctr"/>
                </a:tc>
                <a:extLst>
                  <a:ext uri="{0D108BD9-81ED-4DB2-BD59-A6C34878D82A}">
                    <a16:rowId xmlns:a16="http://schemas.microsoft.com/office/drawing/2014/main" val="3714596727"/>
                  </a:ext>
                </a:extLst>
              </a:tr>
              <a:tr h="1970071">
                <a:tc>
                  <a:txBody>
                    <a:bodyPr/>
                    <a:lstStyle/>
                    <a:p>
                      <a:pPr algn="l" fontAlgn="ctr"/>
                      <a:r>
                        <a:rPr lang="fr-FR" sz="1800" u="none" strike="noStrike" dirty="0">
                          <a:effectLst/>
                        </a:rPr>
                        <a:t>Les soirs en été sur la place de la cité, plus d'école on était une petite bande les plus grands 14 ans et les petits 8 ans. C'est l époque où  nos parents nous menaçaient du loup  qui va venir te prendre.  Les grands se cachaient et poussaient des hurlements et nous on se serrait les uns contre les autres. On savait que c'était pour nous faire peur mais on y revenait tous les soirs. Et puis les hannetons au mois d'août gros comme le pouce. les filles avaient peur qu' ils se collent dans leurs cheveux et ça grésillait dans les mains. On soufflait sur les vers luisants pour les "allumer" un peu plus. Un par un on rentrait à la maison en courant, pas de lumière, un rayon de lune et on connaissait le chemin. A demain !!</a:t>
                      </a:r>
                      <a:endParaRPr lang="fr-FR"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493009706"/>
                  </a:ext>
                </a:extLst>
              </a:tr>
            </a:tbl>
          </a:graphicData>
        </a:graphic>
      </p:graphicFrame>
    </p:spTree>
    <p:extLst>
      <p:ext uri="{BB962C8B-B14F-4D97-AF65-F5344CB8AC3E}">
        <p14:creationId xmlns:p14="http://schemas.microsoft.com/office/powerpoint/2010/main" val="3848880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2B5C716-7847-45A5-A6B7-B48D773264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4FEFBDB8-8B68-43E1-AC19-FD52D7C85C85}"/>
              </a:ext>
            </a:extLst>
          </p:cNvPr>
          <p:cNvSpPr>
            <a:spLocks noGrp="1"/>
          </p:cNvSpPr>
          <p:nvPr>
            <p:ph type="title"/>
          </p:nvPr>
        </p:nvSpPr>
        <p:spPr/>
        <p:txBody>
          <a:bodyPr/>
          <a:lstStyle/>
          <a:p>
            <a:r>
              <a:rPr lang="fr-FR" dirty="0"/>
              <a:t>4 étapes à réitérer autant de fois que souhaité</a:t>
            </a:r>
          </a:p>
        </p:txBody>
      </p:sp>
      <p:pic>
        <p:nvPicPr>
          <p:cNvPr id="11" name="Image 10">
            <a:extLst>
              <a:ext uri="{FF2B5EF4-FFF2-40B4-BE49-F238E27FC236}">
                <a16:creationId xmlns:a16="http://schemas.microsoft.com/office/drawing/2014/main" id="{A211F464-0D99-4B6A-96E9-6DB8EB4DB2CA}"/>
              </a:ext>
            </a:extLst>
          </p:cNvPr>
          <p:cNvPicPr>
            <a:picLocks noChangeAspect="1"/>
          </p:cNvPicPr>
          <p:nvPr/>
        </p:nvPicPr>
        <p:blipFill rotWithShape="1">
          <a:blip r:embed="rId2">
            <a:extLst>
              <a:ext uri="{28A0092B-C50C-407E-A947-70E740481C1C}">
                <a14:useLocalDpi xmlns:a14="http://schemas.microsoft.com/office/drawing/2010/main" val="0"/>
              </a:ext>
            </a:extLst>
          </a:blip>
          <a:srcRect l="10624" t="31753" r="9981" b="26873"/>
          <a:stretch/>
        </p:blipFill>
        <p:spPr>
          <a:xfrm>
            <a:off x="1434445" y="1620902"/>
            <a:ext cx="9323109" cy="4871972"/>
          </a:xfrm>
          <a:prstGeom prst="rect">
            <a:avLst/>
          </a:prstGeom>
        </p:spPr>
      </p:pic>
    </p:spTree>
    <p:extLst>
      <p:ext uri="{BB962C8B-B14F-4D97-AF65-F5344CB8AC3E}">
        <p14:creationId xmlns:p14="http://schemas.microsoft.com/office/powerpoint/2010/main" val="2707167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33F9540-7B67-4943-8AA1-D7C99799A4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DD30336A-EAB9-4922-841B-044C087AC8EC}"/>
              </a:ext>
            </a:extLst>
          </p:cNvPr>
          <p:cNvSpPr>
            <a:spLocks noGrp="1"/>
          </p:cNvSpPr>
          <p:nvPr>
            <p:ph type="title"/>
          </p:nvPr>
        </p:nvSpPr>
        <p:spPr/>
        <p:txBody>
          <a:bodyPr/>
          <a:lstStyle/>
          <a:p>
            <a:r>
              <a:rPr lang="fr-FR" dirty="0"/>
              <a:t>Formulaire d’observation – partie 1</a:t>
            </a:r>
          </a:p>
        </p:txBody>
      </p:sp>
      <p:pic>
        <p:nvPicPr>
          <p:cNvPr id="4" name="Image 3">
            <a:extLst>
              <a:ext uri="{FF2B5EF4-FFF2-40B4-BE49-F238E27FC236}">
                <a16:creationId xmlns:a16="http://schemas.microsoft.com/office/drawing/2014/main" id="{B5BD8789-890C-4276-BC50-C08A06F03CFD}"/>
              </a:ext>
            </a:extLst>
          </p:cNvPr>
          <p:cNvPicPr>
            <a:picLocks noChangeAspect="1"/>
          </p:cNvPicPr>
          <p:nvPr/>
        </p:nvPicPr>
        <p:blipFill rotWithShape="1">
          <a:blip r:embed="rId2">
            <a:extLst>
              <a:ext uri="{28A0092B-C50C-407E-A947-70E740481C1C}">
                <a14:useLocalDpi xmlns:a14="http://schemas.microsoft.com/office/drawing/2010/main" val="0"/>
              </a:ext>
            </a:extLst>
          </a:blip>
          <a:srcRect l="16073" t="11620" r="14253" b="44152"/>
          <a:stretch/>
        </p:blipFill>
        <p:spPr>
          <a:xfrm>
            <a:off x="354063" y="1346001"/>
            <a:ext cx="5273739" cy="5511999"/>
          </a:xfrm>
          <a:prstGeom prst="rect">
            <a:avLst/>
          </a:prstGeom>
          <a:ln>
            <a:noFill/>
          </a:ln>
          <a:effectLst/>
        </p:spPr>
      </p:pic>
      <p:pic>
        <p:nvPicPr>
          <p:cNvPr id="5" name="Image 4">
            <a:extLst>
              <a:ext uri="{FF2B5EF4-FFF2-40B4-BE49-F238E27FC236}">
                <a16:creationId xmlns:a16="http://schemas.microsoft.com/office/drawing/2014/main" id="{CDDF149F-E49D-4708-B93D-C7FDB46B823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802" t="55081" r="18205" b="16396"/>
          <a:stretch/>
        </p:blipFill>
        <p:spPr>
          <a:xfrm>
            <a:off x="4892178" y="1517716"/>
            <a:ext cx="6831767" cy="5175480"/>
          </a:xfrm>
          <a:prstGeom prst="rect">
            <a:avLst/>
          </a:prstGeom>
          <a:ln>
            <a:noFill/>
          </a:ln>
          <a:effectLst/>
        </p:spPr>
      </p:pic>
    </p:spTree>
    <p:extLst>
      <p:ext uri="{BB962C8B-B14F-4D97-AF65-F5344CB8AC3E}">
        <p14:creationId xmlns:p14="http://schemas.microsoft.com/office/powerpoint/2010/main" val="239514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ADE7963-208B-4649-A0D2-EC85BC5A8812}"/>
              </a:ext>
            </a:extLst>
          </p:cNvPr>
          <p:cNvSpPr>
            <a:spLocks noGrp="1"/>
          </p:cNvSpPr>
          <p:nvPr>
            <p:ph type="sldNum" sz="quarter" idx="12"/>
          </p:nvPr>
        </p:nvSpPr>
        <p:spPr/>
        <p:txBody>
          <a:bodyPr/>
          <a:lstStyle/>
          <a:p>
            <a:fld id="{ED6923FB-AA6F-4573-86B8-980FD3287C70}" type="slidenum">
              <a:rPr lang="fr-FR" smtClean="0"/>
              <a:pPr/>
              <a:t>5</a:t>
            </a:fld>
            <a:endParaRPr lang="fr-FR"/>
          </a:p>
        </p:txBody>
      </p:sp>
      <p:sp>
        <p:nvSpPr>
          <p:cNvPr id="3" name="Titre 2">
            <a:extLst>
              <a:ext uri="{FF2B5EF4-FFF2-40B4-BE49-F238E27FC236}">
                <a16:creationId xmlns:a16="http://schemas.microsoft.com/office/drawing/2014/main" id="{FDE08C09-1581-4552-BE87-037F0A5B0637}"/>
              </a:ext>
            </a:extLst>
          </p:cNvPr>
          <p:cNvSpPr>
            <a:spLocks noGrp="1"/>
          </p:cNvSpPr>
          <p:nvPr>
            <p:ph type="title"/>
          </p:nvPr>
        </p:nvSpPr>
        <p:spPr/>
        <p:txBody>
          <a:bodyPr/>
          <a:lstStyle/>
          <a:p>
            <a:r>
              <a:rPr lang="fr-FR" dirty="0"/>
              <a:t>Sciences participatives</a:t>
            </a:r>
          </a:p>
        </p:txBody>
      </p:sp>
      <p:sp>
        <p:nvSpPr>
          <p:cNvPr id="4" name="ZoneTexte 3">
            <a:extLst>
              <a:ext uri="{FF2B5EF4-FFF2-40B4-BE49-F238E27FC236}">
                <a16:creationId xmlns:a16="http://schemas.microsoft.com/office/drawing/2014/main" id="{2B0DA96F-0594-4F9E-AA81-AB8020E43DA2}"/>
              </a:ext>
            </a:extLst>
          </p:cNvPr>
          <p:cNvSpPr txBox="1"/>
          <p:nvPr/>
        </p:nvSpPr>
        <p:spPr>
          <a:xfrm>
            <a:off x="754144" y="1545996"/>
            <a:ext cx="10599656" cy="707886"/>
          </a:xfrm>
          <a:prstGeom prst="rect">
            <a:avLst/>
          </a:prstGeom>
          <a:noFill/>
        </p:spPr>
        <p:txBody>
          <a:bodyPr wrap="square" rtlCol="0">
            <a:spAutoFit/>
          </a:bodyPr>
          <a:lstStyle/>
          <a:p>
            <a:r>
              <a:rPr lang="fr-FR" sz="2000" dirty="0"/>
              <a:t>Des données collectées par les gens ; volontairement et en conscience ; mises en commun ; des données utiles à l’intérêt général  </a:t>
            </a:r>
          </a:p>
        </p:txBody>
      </p:sp>
      <p:sp>
        <p:nvSpPr>
          <p:cNvPr id="5" name="ZoneTexte 4">
            <a:extLst>
              <a:ext uri="{FF2B5EF4-FFF2-40B4-BE49-F238E27FC236}">
                <a16:creationId xmlns:a16="http://schemas.microsoft.com/office/drawing/2014/main" id="{3D96536E-9F3C-4470-A063-D27D221DDFE7}"/>
              </a:ext>
            </a:extLst>
          </p:cNvPr>
          <p:cNvSpPr txBox="1"/>
          <p:nvPr/>
        </p:nvSpPr>
        <p:spPr>
          <a:xfrm>
            <a:off x="838200" y="2882245"/>
            <a:ext cx="7881594" cy="1631216"/>
          </a:xfrm>
          <a:prstGeom prst="rect">
            <a:avLst/>
          </a:prstGeom>
          <a:noFill/>
        </p:spPr>
        <p:txBody>
          <a:bodyPr wrap="square" rtlCol="0">
            <a:spAutoFit/>
          </a:bodyPr>
          <a:lstStyle/>
          <a:p>
            <a:r>
              <a:rPr lang="fr-FR" sz="2000" dirty="0"/>
              <a:t>Gens = capteurs </a:t>
            </a:r>
          </a:p>
          <a:p>
            <a:endParaRPr lang="fr-FR" sz="2000" dirty="0"/>
          </a:p>
          <a:p>
            <a:r>
              <a:rPr lang="fr-FR" sz="2000" dirty="0"/>
              <a:t>Gens = capteurs + savoirs individuels</a:t>
            </a:r>
          </a:p>
          <a:p>
            <a:endParaRPr lang="fr-FR" sz="2000" dirty="0"/>
          </a:p>
          <a:p>
            <a:r>
              <a:rPr lang="fr-FR" sz="2000" dirty="0"/>
              <a:t>Gens = capteurs + savoirs individuels + intelligence collective </a:t>
            </a:r>
          </a:p>
        </p:txBody>
      </p:sp>
      <p:sp>
        <p:nvSpPr>
          <p:cNvPr id="6" name="Flèche : bas 5">
            <a:extLst>
              <a:ext uri="{FF2B5EF4-FFF2-40B4-BE49-F238E27FC236}">
                <a16:creationId xmlns:a16="http://schemas.microsoft.com/office/drawing/2014/main" id="{58ED9CDD-9460-4304-ADA3-3A6F00657547}"/>
              </a:ext>
            </a:extLst>
          </p:cNvPr>
          <p:cNvSpPr/>
          <p:nvPr/>
        </p:nvSpPr>
        <p:spPr>
          <a:xfrm>
            <a:off x="7984502" y="3214542"/>
            <a:ext cx="320512" cy="13197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6DDE69D-7BC9-4C9A-9189-1139A225BAA1}"/>
              </a:ext>
            </a:extLst>
          </p:cNvPr>
          <p:cNvSpPr txBox="1"/>
          <p:nvPr/>
        </p:nvSpPr>
        <p:spPr>
          <a:xfrm>
            <a:off x="7136090" y="2356703"/>
            <a:ext cx="2045617" cy="707886"/>
          </a:xfrm>
          <a:prstGeom prst="rect">
            <a:avLst/>
          </a:prstGeom>
          <a:noFill/>
        </p:spPr>
        <p:txBody>
          <a:bodyPr wrap="square" rtlCol="0">
            <a:spAutoFit/>
          </a:bodyPr>
          <a:lstStyle/>
          <a:p>
            <a:pPr algn="ctr"/>
            <a:r>
              <a:rPr lang="fr-FR" sz="2000" dirty="0"/>
              <a:t>Données structurées</a:t>
            </a:r>
          </a:p>
        </p:txBody>
      </p:sp>
      <p:sp>
        <p:nvSpPr>
          <p:cNvPr id="8" name="Flèche : bas 7">
            <a:extLst>
              <a:ext uri="{FF2B5EF4-FFF2-40B4-BE49-F238E27FC236}">
                <a16:creationId xmlns:a16="http://schemas.microsoft.com/office/drawing/2014/main" id="{3FA5A34F-A73B-4CDD-A715-04D61F1B2836}"/>
              </a:ext>
            </a:extLst>
          </p:cNvPr>
          <p:cNvSpPr/>
          <p:nvPr/>
        </p:nvSpPr>
        <p:spPr>
          <a:xfrm>
            <a:off x="9214700" y="3645021"/>
            <a:ext cx="325225" cy="880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C4014EF-4CAB-4FE3-9414-A138217815AD}"/>
              </a:ext>
            </a:extLst>
          </p:cNvPr>
          <p:cNvSpPr txBox="1"/>
          <p:nvPr/>
        </p:nvSpPr>
        <p:spPr>
          <a:xfrm>
            <a:off x="8517116" y="2834814"/>
            <a:ext cx="1720391" cy="707886"/>
          </a:xfrm>
          <a:prstGeom prst="rect">
            <a:avLst/>
          </a:prstGeom>
          <a:noFill/>
        </p:spPr>
        <p:txBody>
          <a:bodyPr wrap="square" rtlCol="0">
            <a:spAutoFit/>
          </a:bodyPr>
          <a:lstStyle/>
          <a:p>
            <a:pPr algn="ctr"/>
            <a:r>
              <a:rPr lang="fr-FR" sz="2000" dirty="0"/>
              <a:t>Données partagées</a:t>
            </a:r>
          </a:p>
        </p:txBody>
      </p:sp>
      <p:sp>
        <p:nvSpPr>
          <p:cNvPr id="10" name="ZoneTexte 9">
            <a:extLst>
              <a:ext uri="{FF2B5EF4-FFF2-40B4-BE49-F238E27FC236}">
                <a16:creationId xmlns:a16="http://schemas.microsoft.com/office/drawing/2014/main" id="{C4634D3C-A91A-4244-9F0C-70A9C12EFB00}"/>
              </a:ext>
            </a:extLst>
          </p:cNvPr>
          <p:cNvSpPr txBox="1"/>
          <p:nvPr/>
        </p:nvSpPr>
        <p:spPr>
          <a:xfrm>
            <a:off x="952107" y="5312004"/>
            <a:ext cx="9869864" cy="707886"/>
          </a:xfrm>
          <a:prstGeom prst="rect">
            <a:avLst/>
          </a:prstGeom>
          <a:noFill/>
        </p:spPr>
        <p:txBody>
          <a:bodyPr wrap="square" rtlCol="0">
            <a:spAutoFit/>
          </a:bodyPr>
          <a:lstStyle/>
          <a:p>
            <a:r>
              <a:rPr lang="fr-FR" sz="2000" dirty="0"/>
              <a:t>Objectifs : 	(1) des données en quantité, en qualité, impossible à obtenir autrement</a:t>
            </a:r>
          </a:p>
          <a:p>
            <a:r>
              <a:rPr lang="fr-FR" sz="2000" dirty="0"/>
              <a:t>		(2) des réseaux de participants aculturés, mobilisés, engagés</a:t>
            </a:r>
          </a:p>
        </p:txBody>
      </p:sp>
    </p:spTree>
    <p:extLst>
      <p:ext uri="{BB962C8B-B14F-4D97-AF65-F5344CB8AC3E}">
        <p14:creationId xmlns:p14="http://schemas.microsoft.com/office/powerpoint/2010/main" val="3304491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E575B9C-7FF1-4018-92D4-71A0F2D4F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64EA5C78-6FA0-4BC8-AFEC-D6B95BA59B75}"/>
              </a:ext>
            </a:extLst>
          </p:cNvPr>
          <p:cNvSpPr>
            <a:spLocks noGrp="1"/>
          </p:cNvSpPr>
          <p:nvPr>
            <p:ph type="title"/>
          </p:nvPr>
        </p:nvSpPr>
        <p:spPr/>
        <p:txBody>
          <a:bodyPr/>
          <a:lstStyle/>
          <a:p>
            <a:r>
              <a:rPr lang="fr-FR" dirty="0"/>
              <a:t>Protocole (2/3)</a:t>
            </a:r>
          </a:p>
        </p:txBody>
      </p:sp>
      <p:sp>
        <p:nvSpPr>
          <p:cNvPr id="4" name="Rectangle : coins arrondis 3">
            <a:extLst>
              <a:ext uri="{FF2B5EF4-FFF2-40B4-BE49-F238E27FC236}">
                <a16:creationId xmlns:a16="http://schemas.microsoft.com/office/drawing/2014/main" id="{09F498B1-08BA-40FE-AB61-FA51032EB51E}"/>
              </a:ext>
            </a:extLst>
          </p:cNvPr>
          <p:cNvSpPr/>
          <p:nvPr/>
        </p:nvSpPr>
        <p:spPr>
          <a:xfrm>
            <a:off x="838198" y="1554303"/>
            <a:ext cx="10217739" cy="2944629"/>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Vous êtes resté immobile pendant 3-5 minutes dans les conditions décrites. Qu’avez-vous observé ? * </a:t>
            </a:r>
            <a:r>
              <a:rPr kumimoji="0" lang="fr-FR"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(minimum 1 item renseigné)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Ce que j’ai vu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Ce que j’ai entendu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Ce que j’ai senti (odorat)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Ce que j’ai senti (autre que odorat)</a:t>
            </a:r>
          </a:p>
        </p:txBody>
      </p:sp>
      <p:sp>
        <p:nvSpPr>
          <p:cNvPr id="130" name="Rectangle : coins arrondis 129">
            <a:extLst>
              <a:ext uri="{FF2B5EF4-FFF2-40B4-BE49-F238E27FC236}">
                <a16:creationId xmlns:a16="http://schemas.microsoft.com/office/drawing/2014/main" id="{4D8FD6BE-169C-453A-B144-8B054BDCF5FE}"/>
              </a:ext>
            </a:extLst>
          </p:cNvPr>
          <p:cNvSpPr/>
          <p:nvPr/>
        </p:nvSpPr>
        <p:spPr>
          <a:xfrm>
            <a:off x="4318001" y="2454805"/>
            <a:ext cx="1777998" cy="307249"/>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31" name="Rectangle : coins arrondis 130">
            <a:extLst>
              <a:ext uri="{FF2B5EF4-FFF2-40B4-BE49-F238E27FC236}">
                <a16:creationId xmlns:a16="http://schemas.microsoft.com/office/drawing/2014/main" id="{58B9C63D-0FB5-498C-8ADE-A89DACA5F047}"/>
              </a:ext>
            </a:extLst>
          </p:cNvPr>
          <p:cNvSpPr/>
          <p:nvPr/>
        </p:nvSpPr>
        <p:spPr>
          <a:xfrm>
            <a:off x="4318000" y="2973381"/>
            <a:ext cx="1777998" cy="307249"/>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32" name="Rectangle : coins arrondis 131">
            <a:extLst>
              <a:ext uri="{FF2B5EF4-FFF2-40B4-BE49-F238E27FC236}">
                <a16:creationId xmlns:a16="http://schemas.microsoft.com/office/drawing/2014/main" id="{C1D26509-F85F-47E7-870C-F2EA1BFCD188}"/>
              </a:ext>
            </a:extLst>
          </p:cNvPr>
          <p:cNvSpPr/>
          <p:nvPr/>
        </p:nvSpPr>
        <p:spPr>
          <a:xfrm>
            <a:off x="4318000" y="3491957"/>
            <a:ext cx="1777998" cy="307249"/>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33" name="Rectangle : coins arrondis 132">
            <a:extLst>
              <a:ext uri="{FF2B5EF4-FFF2-40B4-BE49-F238E27FC236}">
                <a16:creationId xmlns:a16="http://schemas.microsoft.com/office/drawing/2014/main" id="{B8C726F5-270F-4C9D-9F05-ED122B9EC5C7}"/>
              </a:ext>
            </a:extLst>
          </p:cNvPr>
          <p:cNvSpPr/>
          <p:nvPr/>
        </p:nvSpPr>
        <p:spPr>
          <a:xfrm>
            <a:off x="4318000" y="4010533"/>
            <a:ext cx="1777998" cy="307249"/>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137" name="Groupe 136">
            <a:extLst>
              <a:ext uri="{FF2B5EF4-FFF2-40B4-BE49-F238E27FC236}">
                <a16:creationId xmlns:a16="http://schemas.microsoft.com/office/drawing/2014/main" id="{6EF5B290-4820-40D1-B17E-6D52A8271B10}"/>
              </a:ext>
            </a:extLst>
          </p:cNvPr>
          <p:cNvGrpSpPr/>
          <p:nvPr/>
        </p:nvGrpSpPr>
        <p:grpSpPr>
          <a:xfrm>
            <a:off x="6399266" y="2451836"/>
            <a:ext cx="1023884" cy="307249"/>
            <a:chOff x="6399266" y="2451836"/>
            <a:chExt cx="1023884" cy="307249"/>
          </a:xfrm>
        </p:grpSpPr>
        <p:sp>
          <p:nvSpPr>
            <p:cNvPr id="134" name="Rectangle : coins arrondis 133">
              <a:extLst>
                <a:ext uri="{FF2B5EF4-FFF2-40B4-BE49-F238E27FC236}">
                  <a16:creationId xmlns:a16="http://schemas.microsoft.com/office/drawing/2014/main" id="{1A15E953-C7C8-474E-AAFB-6F25B50E09C4}"/>
                </a:ext>
              </a:extLst>
            </p:cNvPr>
            <p:cNvSpPr/>
            <p:nvPr/>
          </p:nvSpPr>
          <p:spPr>
            <a:xfrm>
              <a:off x="6399266" y="2451836"/>
              <a:ext cx="1023884"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Papillon</a:t>
              </a:r>
            </a:p>
          </p:txBody>
        </p:sp>
        <p:pic>
          <p:nvPicPr>
            <p:cNvPr id="136" name="Graphique 135" descr="Fermer">
              <a:extLst>
                <a:ext uri="{FF2B5EF4-FFF2-40B4-BE49-F238E27FC236}">
                  <a16:creationId xmlns:a16="http://schemas.microsoft.com/office/drawing/2014/main" id="{41618F1A-B6AC-4FF2-8601-C5B2DECBD9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9367" y="2530080"/>
              <a:ext cx="161871" cy="161871"/>
            </a:xfrm>
            <a:prstGeom prst="rect">
              <a:avLst/>
            </a:prstGeom>
          </p:spPr>
        </p:pic>
      </p:grpSp>
      <p:grpSp>
        <p:nvGrpSpPr>
          <p:cNvPr id="152" name="Groupe 151">
            <a:extLst>
              <a:ext uri="{FF2B5EF4-FFF2-40B4-BE49-F238E27FC236}">
                <a16:creationId xmlns:a16="http://schemas.microsoft.com/office/drawing/2014/main" id="{FD257FBF-4734-486F-979E-F93F1813001C}"/>
              </a:ext>
            </a:extLst>
          </p:cNvPr>
          <p:cNvGrpSpPr/>
          <p:nvPr/>
        </p:nvGrpSpPr>
        <p:grpSpPr>
          <a:xfrm>
            <a:off x="7491124" y="2451834"/>
            <a:ext cx="931516" cy="307249"/>
            <a:chOff x="7552084" y="2451836"/>
            <a:chExt cx="931516" cy="307249"/>
          </a:xfrm>
        </p:grpSpPr>
        <p:sp>
          <p:nvSpPr>
            <p:cNvPr id="139" name="Rectangle : coins arrondis 138">
              <a:extLst>
                <a:ext uri="{FF2B5EF4-FFF2-40B4-BE49-F238E27FC236}">
                  <a16:creationId xmlns:a16="http://schemas.microsoft.com/office/drawing/2014/main" id="{A9DD8FC0-E3BF-46B5-B40A-93D3A1558CE0}"/>
                </a:ext>
              </a:extLst>
            </p:cNvPr>
            <p:cNvSpPr/>
            <p:nvPr/>
          </p:nvSpPr>
          <p:spPr>
            <a:xfrm>
              <a:off x="7552084" y="2451836"/>
              <a:ext cx="931516"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Etoiles</a:t>
              </a:r>
            </a:p>
          </p:txBody>
        </p:sp>
        <p:pic>
          <p:nvPicPr>
            <p:cNvPr id="140" name="Graphique 139" descr="Fermer">
              <a:extLst>
                <a:ext uri="{FF2B5EF4-FFF2-40B4-BE49-F238E27FC236}">
                  <a16:creationId xmlns:a16="http://schemas.microsoft.com/office/drawing/2014/main" id="{60063A24-B229-45DA-B3A4-7F51CB6E9B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5505" y="2530080"/>
              <a:ext cx="161871" cy="161871"/>
            </a:xfrm>
            <a:prstGeom prst="rect">
              <a:avLst/>
            </a:prstGeom>
          </p:spPr>
        </p:pic>
      </p:grpSp>
      <p:grpSp>
        <p:nvGrpSpPr>
          <p:cNvPr id="153" name="Groupe 152">
            <a:extLst>
              <a:ext uri="{FF2B5EF4-FFF2-40B4-BE49-F238E27FC236}">
                <a16:creationId xmlns:a16="http://schemas.microsoft.com/office/drawing/2014/main" id="{BB4BDE6F-64FA-48F7-BE87-997B4019CDB1}"/>
              </a:ext>
            </a:extLst>
          </p:cNvPr>
          <p:cNvGrpSpPr/>
          <p:nvPr/>
        </p:nvGrpSpPr>
        <p:grpSpPr>
          <a:xfrm>
            <a:off x="8490614" y="2451833"/>
            <a:ext cx="834361" cy="307249"/>
            <a:chOff x="8704902" y="2451835"/>
            <a:chExt cx="834361" cy="307249"/>
          </a:xfrm>
        </p:grpSpPr>
        <p:sp>
          <p:nvSpPr>
            <p:cNvPr id="142" name="Rectangle : coins arrondis 141">
              <a:extLst>
                <a:ext uri="{FF2B5EF4-FFF2-40B4-BE49-F238E27FC236}">
                  <a16:creationId xmlns:a16="http://schemas.microsoft.com/office/drawing/2014/main" id="{54F6AACB-2D73-4139-8E7B-4BCDD7E0EB92}"/>
                </a:ext>
              </a:extLst>
            </p:cNvPr>
            <p:cNvSpPr/>
            <p:nvPr/>
          </p:nvSpPr>
          <p:spPr>
            <a:xfrm>
              <a:off x="8704902" y="2451835"/>
              <a:ext cx="834361"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Arbre</a:t>
              </a:r>
            </a:p>
          </p:txBody>
        </p:sp>
        <p:pic>
          <p:nvPicPr>
            <p:cNvPr id="143" name="Graphique 142" descr="Fermer">
              <a:extLst>
                <a:ext uri="{FF2B5EF4-FFF2-40B4-BE49-F238E27FC236}">
                  <a16:creationId xmlns:a16="http://schemas.microsoft.com/office/drawing/2014/main" id="{6913748F-6961-4F9D-828C-2496083BF3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5138" y="2530079"/>
              <a:ext cx="161871" cy="161871"/>
            </a:xfrm>
            <a:prstGeom prst="rect">
              <a:avLst/>
            </a:prstGeom>
          </p:spPr>
        </p:pic>
      </p:grpSp>
      <p:grpSp>
        <p:nvGrpSpPr>
          <p:cNvPr id="151" name="Groupe 150">
            <a:extLst>
              <a:ext uri="{FF2B5EF4-FFF2-40B4-BE49-F238E27FC236}">
                <a16:creationId xmlns:a16="http://schemas.microsoft.com/office/drawing/2014/main" id="{162132B0-E752-44EE-800D-760DC0F86472}"/>
              </a:ext>
            </a:extLst>
          </p:cNvPr>
          <p:cNvGrpSpPr/>
          <p:nvPr/>
        </p:nvGrpSpPr>
        <p:grpSpPr>
          <a:xfrm>
            <a:off x="6399266" y="2974962"/>
            <a:ext cx="961972" cy="307249"/>
            <a:chOff x="6399266" y="2974962"/>
            <a:chExt cx="961972" cy="307249"/>
          </a:xfrm>
        </p:grpSpPr>
        <p:sp>
          <p:nvSpPr>
            <p:cNvPr id="145" name="Rectangle : coins arrondis 144">
              <a:extLst>
                <a:ext uri="{FF2B5EF4-FFF2-40B4-BE49-F238E27FC236}">
                  <a16:creationId xmlns:a16="http://schemas.microsoft.com/office/drawing/2014/main" id="{D00E2897-D560-4E9E-A8F5-012341CE6F77}"/>
                </a:ext>
              </a:extLst>
            </p:cNvPr>
            <p:cNvSpPr/>
            <p:nvPr/>
          </p:nvSpPr>
          <p:spPr>
            <a:xfrm>
              <a:off x="6399266" y="2974962"/>
              <a:ext cx="961972"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Voiture</a:t>
              </a:r>
            </a:p>
          </p:txBody>
        </p:sp>
        <p:pic>
          <p:nvPicPr>
            <p:cNvPr id="146" name="Graphique 145" descr="Fermer">
              <a:extLst>
                <a:ext uri="{FF2B5EF4-FFF2-40B4-BE49-F238E27FC236}">
                  <a16:creationId xmlns:a16="http://schemas.microsoft.com/office/drawing/2014/main" id="{F66A251F-B7EF-4275-9899-48E99A2C01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47" y="3053206"/>
              <a:ext cx="161871" cy="161871"/>
            </a:xfrm>
            <a:prstGeom prst="rect">
              <a:avLst/>
            </a:prstGeom>
          </p:spPr>
        </p:pic>
      </p:grpSp>
      <p:grpSp>
        <p:nvGrpSpPr>
          <p:cNvPr id="150" name="Groupe 149">
            <a:extLst>
              <a:ext uri="{FF2B5EF4-FFF2-40B4-BE49-F238E27FC236}">
                <a16:creationId xmlns:a16="http://schemas.microsoft.com/office/drawing/2014/main" id="{EC4BAD5A-18D0-4C92-AA14-3CD64C9B6BA7}"/>
              </a:ext>
            </a:extLst>
          </p:cNvPr>
          <p:cNvGrpSpPr/>
          <p:nvPr/>
        </p:nvGrpSpPr>
        <p:grpSpPr>
          <a:xfrm>
            <a:off x="6399265" y="4009600"/>
            <a:ext cx="800101" cy="307249"/>
            <a:chOff x="6399265" y="4009600"/>
            <a:chExt cx="800101" cy="307249"/>
          </a:xfrm>
        </p:grpSpPr>
        <p:sp>
          <p:nvSpPr>
            <p:cNvPr id="148" name="Rectangle : coins arrondis 147">
              <a:extLst>
                <a:ext uri="{FF2B5EF4-FFF2-40B4-BE49-F238E27FC236}">
                  <a16:creationId xmlns:a16="http://schemas.microsoft.com/office/drawing/2014/main" id="{537B34D7-7CE0-4284-AB57-C048550DFD01}"/>
                </a:ext>
              </a:extLst>
            </p:cNvPr>
            <p:cNvSpPr/>
            <p:nvPr/>
          </p:nvSpPr>
          <p:spPr>
            <a:xfrm>
              <a:off x="6399265" y="4009600"/>
              <a:ext cx="800101"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Vent</a:t>
              </a:r>
            </a:p>
          </p:txBody>
        </p:sp>
        <p:pic>
          <p:nvPicPr>
            <p:cNvPr id="149" name="Graphique 148" descr="Fermer">
              <a:extLst>
                <a:ext uri="{FF2B5EF4-FFF2-40B4-BE49-F238E27FC236}">
                  <a16:creationId xmlns:a16="http://schemas.microsoft.com/office/drawing/2014/main" id="{C48F646B-F918-4314-999F-5F7502C1B76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6900" y="4082288"/>
              <a:ext cx="161871" cy="161871"/>
            </a:xfrm>
            <a:prstGeom prst="rect">
              <a:avLst/>
            </a:prstGeom>
          </p:spPr>
        </p:pic>
      </p:grpSp>
      <p:grpSp>
        <p:nvGrpSpPr>
          <p:cNvPr id="154" name="Groupe 153">
            <a:extLst>
              <a:ext uri="{FF2B5EF4-FFF2-40B4-BE49-F238E27FC236}">
                <a16:creationId xmlns:a16="http://schemas.microsoft.com/office/drawing/2014/main" id="{AFD8CA72-4595-4F25-8F23-C07EACA5E35E}"/>
              </a:ext>
            </a:extLst>
          </p:cNvPr>
          <p:cNvGrpSpPr/>
          <p:nvPr/>
        </p:nvGrpSpPr>
        <p:grpSpPr>
          <a:xfrm>
            <a:off x="7423150" y="2973381"/>
            <a:ext cx="961972" cy="307249"/>
            <a:chOff x="6399266" y="2974962"/>
            <a:chExt cx="961972" cy="307249"/>
          </a:xfrm>
        </p:grpSpPr>
        <p:sp>
          <p:nvSpPr>
            <p:cNvPr id="155" name="Rectangle : coins arrondis 154">
              <a:extLst>
                <a:ext uri="{FF2B5EF4-FFF2-40B4-BE49-F238E27FC236}">
                  <a16:creationId xmlns:a16="http://schemas.microsoft.com/office/drawing/2014/main" id="{3728F600-C51D-4C19-AA5D-E350CC7382DB}"/>
                </a:ext>
              </a:extLst>
            </p:cNvPr>
            <p:cNvSpPr/>
            <p:nvPr/>
          </p:nvSpPr>
          <p:spPr>
            <a:xfrm>
              <a:off x="6399266" y="2974962"/>
              <a:ext cx="961972"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Oiseau</a:t>
              </a:r>
            </a:p>
          </p:txBody>
        </p:sp>
        <p:pic>
          <p:nvPicPr>
            <p:cNvPr id="156" name="Graphique 155" descr="Fermer">
              <a:extLst>
                <a:ext uri="{FF2B5EF4-FFF2-40B4-BE49-F238E27FC236}">
                  <a16:creationId xmlns:a16="http://schemas.microsoft.com/office/drawing/2014/main" id="{8BB5BB7E-8E0F-4DEF-97B7-CD744F6D73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8247" y="3053206"/>
              <a:ext cx="161871" cy="161871"/>
            </a:xfrm>
            <a:prstGeom prst="rect">
              <a:avLst/>
            </a:prstGeom>
          </p:spPr>
        </p:pic>
      </p:grpSp>
      <p:grpSp>
        <p:nvGrpSpPr>
          <p:cNvPr id="157" name="Groupe 156">
            <a:extLst>
              <a:ext uri="{FF2B5EF4-FFF2-40B4-BE49-F238E27FC236}">
                <a16:creationId xmlns:a16="http://schemas.microsoft.com/office/drawing/2014/main" id="{1A7DC9D4-6AFF-4419-86C8-7CD82E7429A7}"/>
              </a:ext>
            </a:extLst>
          </p:cNvPr>
          <p:cNvGrpSpPr/>
          <p:nvPr/>
        </p:nvGrpSpPr>
        <p:grpSpPr>
          <a:xfrm>
            <a:off x="7276492" y="4009598"/>
            <a:ext cx="1069924" cy="307249"/>
            <a:chOff x="6399266" y="2974962"/>
            <a:chExt cx="1069924" cy="307249"/>
          </a:xfrm>
        </p:grpSpPr>
        <p:sp>
          <p:nvSpPr>
            <p:cNvPr id="158" name="Rectangle : coins arrondis 157">
              <a:extLst>
                <a:ext uri="{FF2B5EF4-FFF2-40B4-BE49-F238E27FC236}">
                  <a16:creationId xmlns:a16="http://schemas.microsoft.com/office/drawing/2014/main" id="{2DAD9CF4-9EDC-4DE4-98F8-FB79CD47AFC8}"/>
                </a:ext>
              </a:extLst>
            </p:cNvPr>
            <p:cNvSpPr/>
            <p:nvPr/>
          </p:nvSpPr>
          <p:spPr>
            <a:xfrm>
              <a:off x="6399266" y="2974962"/>
              <a:ext cx="1069924" cy="307249"/>
            </a:xfrm>
            <a:prstGeom prst="roundRect">
              <a:avLst>
                <a:gd name="adj" fmla="val 50000"/>
              </a:avLst>
            </a:prstGeom>
            <a:solidFill>
              <a:srgbClr val="1D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Humidité</a:t>
              </a:r>
            </a:p>
          </p:txBody>
        </p:sp>
        <p:pic>
          <p:nvPicPr>
            <p:cNvPr id="159" name="Graphique 158" descr="Fermer">
              <a:extLst>
                <a:ext uri="{FF2B5EF4-FFF2-40B4-BE49-F238E27FC236}">
                  <a16:creationId xmlns:a16="http://schemas.microsoft.com/office/drawing/2014/main" id="{1226967D-2875-42CC-96C3-DA01955A3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4666" y="3053206"/>
              <a:ext cx="161871" cy="161871"/>
            </a:xfrm>
            <a:prstGeom prst="rect">
              <a:avLst/>
            </a:prstGeom>
          </p:spPr>
        </p:pic>
      </p:grpSp>
      <p:sp>
        <p:nvSpPr>
          <p:cNvPr id="32" name="Rectangle : coins arrondis 31">
            <a:extLst>
              <a:ext uri="{FF2B5EF4-FFF2-40B4-BE49-F238E27FC236}">
                <a16:creationId xmlns:a16="http://schemas.microsoft.com/office/drawing/2014/main" id="{21F00141-E413-4FB1-82E9-8A0868589664}"/>
              </a:ext>
            </a:extLst>
          </p:cNvPr>
          <p:cNvSpPr/>
          <p:nvPr/>
        </p:nvSpPr>
        <p:spPr>
          <a:xfrm>
            <a:off x="838197" y="4628467"/>
            <a:ext cx="10217737" cy="902192"/>
          </a:xfrm>
          <a:prstGeom prst="roundRect">
            <a:avLst>
              <a:gd name="adj" fmla="val 18659"/>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Postez une photo, ou courte séquence audio ou vidéo illustrant votre expérience.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endParaRPr>
          </a:p>
        </p:txBody>
      </p:sp>
      <p:sp>
        <p:nvSpPr>
          <p:cNvPr id="33" name="Rectangle : coins arrondis 32">
            <a:extLst>
              <a:ext uri="{FF2B5EF4-FFF2-40B4-BE49-F238E27FC236}">
                <a16:creationId xmlns:a16="http://schemas.microsoft.com/office/drawing/2014/main" id="{786C7264-0FDB-433D-A5C4-661B4E2EF644}"/>
              </a:ext>
            </a:extLst>
          </p:cNvPr>
          <p:cNvSpPr/>
          <p:nvPr/>
        </p:nvSpPr>
        <p:spPr>
          <a:xfrm>
            <a:off x="970335" y="5087068"/>
            <a:ext cx="2042369" cy="316591"/>
          </a:xfrm>
          <a:prstGeom prst="roundRect">
            <a:avLst>
              <a:gd name="adj" fmla="val 7990"/>
            </a:avLst>
          </a:prstGeom>
          <a:solidFill>
            <a:schemeClr val="bg1"/>
          </a:solidFill>
          <a:ln>
            <a:solidFill>
              <a:srgbClr val="1D2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1D2864"/>
                </a:solidFill>
                <a:effectLst/>
                <a:uLnTx/>
                <a:uFillTx/>
                <a:latin typeface="Calibri" panose="020F0502020204030204"/>
                <a:ea typeface="+mn-ea"/>
                <a:cs typeface="+mn-cs"/>
              </a:rPr>
              <a:t>Sélectionner un fichier</a:t>
            </a:r>
          </a:p>
        </p:txBody>
      </p:sp>
      <p:sp>
        <p:nvSpPr>
          <p:cNvPr id="34" name="Rectangle : coins arrondis 33">
            <a:extLst>
              <a:ext uri="{FF2B5EF4-FFF2-40B4-BE49-F238E27FC236}">
                <a16:creationId xmlns:a16="http://schemas.microsoft.com/office/drawing/2014/main" id="{3CD13381-E8A0-433F-A32F-77FE138CCF2E}"/>
              </a:ext>
            </a:extLst>
          </p:cNvPr>
          <p:cNvSpPr/>
          <p:nvPr/>
        </p:nvSpPr>
        <p:spPr>
          <a:xfrm>
            <a:off x="838197" y="5645649"/>
            <a:ext cx="10217737" cy="916920"/>
          </a:xfrm>
          <a:prstGeom prst="roundRect">
            <a:avLst>
              <a:gd name="adj" fmla="val 21637"/>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Avez-vous des remarques à apporter sur votre expérience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(conditions particulières d’observation, événements inattendus, surprises, déceptions,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924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C2929C-673A-4730-81C9-36AFBA12B5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107B635A-1B76-4099-AF64-C2446E745C10}"/>
              </a:ext>
            </a:extLst>
          </p:cNvPr>
          <p:cNvSpPr>
            <a:spLocks noGrp="1"/>
          </p:cNvSpPr>
          <p:nvPr>
            <p:ph type="title"/>
          </p:nvPr>
        </p:nvSpPr>
        <p:spPr/>
        <p:txBody>
          <a:bodyPr/>
          <a:lstStyle/>
          <a:p>
            <a:r>
              <a:rPr lang="fr-FR" dirty="0"/>
              <a:t>Protocole (3/3)</a:t>
            </a:r>
          </a:p>
        </p:txBody>
      </p:sp>
      <p:sp>
        <p:nvSpPr>
          <p:cNvPr id="4" name="Rectangle : coins arrondis 3">
            <a:extLst>
              <a:ext uri="{FF2B5EF4-FFF2-40B4-BE49-F238E27FC236}">
                <a16:creationId xmlns:a16="http://schemas.microsoft.com/office/drawing/2014/main" id="{B739A5C4-D9C3-41A6-BE4A-1DE797A63867}"/>
              </a:ext>
            </a:extLst>
          </p:cNvPr>
          <p:cNvSpPr/>
          <p:nvPr/>
        </p:nvSpPr>
        <p:spPr>
          <a:xfrm>
            <a:off x="838200" y="3045126"/>
            <a:ext cx="10217739" cy="3384054"/>
          </a:xfrm>
          <a:prstGeom prst="roundRect">
            <a:avLst>
              <a:gd name="adj" fmla="val 7164"/>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Sur une échelle de 0 à 4, indiquez si vous avez ressenti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(0 = vous n’avez pas du tout ressenti cette émotion)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82DD6B47-EEBD-46FA-84EC-A1C9715E8B82}"/>
              </a:ext>
            </a:extLst>
          </p:cNvPr>
          <p:cNvGrpSpPr/>
          <p:nvPr/>
        </p:nvGrpSpPr>
        <p:grpSpPr>
          <a:xfrm>
            <a:off x="1684574" y="3820969"/>
            <a:ext cx="4229117" cy="1376058"/>
            <a:chOff x="902144" y="4606666"/>
            <a:chExt cx="4229117" cy="1376058"/>
          </a:xfrm>
        </p:grpSpPr>
        <p:grpSp>
          <p:nvGrpSpPr>
            <p:cNvPr id="8" name="Groupe 7">
              <a:extLst>
                <a:ext uri="{FF2B5EF4-FFF2-40B4-BE49-F238E27FC236}">
                  <a16:creationId xmlns:a16="http://schemas.microsoft.com/office/drawing/2014/main" id="{22DB7B34-19A1-433B-A05F-CF76E7765A57}"/>
                </a:ext>
              </a:extLst>
            </p:cNvPr>
            <p:cNvGrpSpPr/>
            <p:nvPr/>
          </p:nvGrpSpPr>
          <p:grpSpPr>
            <a:xfrm>
              <a:off x="2382343" y="4911678"/>
              <a:ext cx="2473285" cy="112724"/>
              <a:chOff x="2358903" y="4526147"/>
              <a:chExt cx="2473285" cy="112724"/>
            </a:xfrm>
          </p:grpSpPr>
          <p:grpSp>
            <p:nvGrpSpPr>
              <p:cNvPr id="29" name="Groupe 28">
                <a:extLst>
                  <a:ext uri="{FF2B5EF4-FFF2-40B4-BE49-F238E27FC236}">
                    <a16:creationId xmlns:a16="http://schemas.microsoft.com/office/drawing/2014/main" id="{CEC71707-056E-4B3A-9924-B7822F75CD15}"/>
                  </a:ext>
                </a:extLst>
              </p:cNvPr>
              <p:cNvGrpSpPr/>
              <p:nvPr/>
            </p:nvGrpSpPr>
            <p:grpSpPr>
              <a:xfrm>
                <a:off x="2358903" y="4526149"/>
                <a:ext cx="2473285" cy="112722"/>
                <a:chOff x="1021077" y="3374021"/>
                <a:chExt cx="2473285" cy="112722"/>
              </a:xfrm>
            </p:grpSpPr>
            <p:cxnSp>
              <p:nvCxnSpPr>
                <p:cNvPr id="33" name="Connecteur droit 32">
                  <a:extLst>
                    <a:ext uri="{FF2B5EF4-FFF2-40B4-BE49-F238E27FC236}">
                      <a16:creationId xmlns:a16="http://schemas.microsoft.com/office/drawing/2014/main" id="{1D874ED7-DCC3-4B53-A75A-4CF5BA72DEF8}"/>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310B65B4-D040-413D-A8EE-7A3CC919AC1D}"/>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Ellipse 34">
                  <a:extLst>
                    <a:ext uri="{FF2B5EF4-FFF2-40B4-BE49-F238E27FC236}">
                      <a16:creationId xmlns:a16="http://schemas.microsoft.com/office/drawing/2014/main" id="{41C18F1F-445D-4F91-A267-7321344C7C85}"/>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Ellipse 29">
                <a:extLst>
                  <a:ext uri="{FF2B5EF4-FFF2-40B4-BE49-F238E27FC236}">
                    <a16:creationId xmlns:a16="http://schemas.microsoft.com/office/drawing/2014/main" id="{0AD1863B-A57A-49D6-897D-439D3541AC04}"/>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lipse 30">
                <a:extLst>
                  <a:ext uri="{FF2B5EF4-FFF2-40B4-BE49-F238E27FC236}">
                    <a16:creationId xmlns:a16="http://schemas.microsoft.com/office/drawing/2014/main" id="{E9B4370B-33A0-4FDE-9B4B-FB8CC190134D}"/>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lipse 31">
                <a:extLst>
                  <a:ext uri="{FF2B5EF4-FFF2-40B4-BE49-F238E27FC236}">
                    <a16:creationId xmlns:a16="http://schemas.microsoft.com/office/drawing/2014/main" id="{265DCB98-D1F1-440A-9DE8-004C7CC71F2F}"/>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e 8">
              <a:extLst>
                <a:ext uri="{FF2B5EF4-FFF2-40B4-BE49-F238E27FC236}">
                  <a16:creationId xmlns:a16="http://schemas.microsoft.com/office/drawing/2014/main" id="{2CB56C59-7399-4B78-A8EA-054262B1B7A4}"/>
                </a:ext>
              </a:extLst>
            </p:cNvPr>
            <p:cNvGrpSpPr/>
            <p:nvPr/>
          </p:nvGrpSpPr>
          <p:grpSpPr>
            <a:xfrm>
              <a:off x="2382343" y="5331888"/>
              <a:ext cx="2473285" cy="112724"/>
              <a:chOff x="2358903" y="4526147"/>
              <a:chExt cx="2473285" cy="112724"/>
            </a:xfrm>
          </p:grpSpPr>
          <p:grpSp>
            <p:nvGrpSpPr>
              <p:cNvPr id="22" name="Groupe 21">
                <a:extLst>
                  <a:ext uri="{FF2B5EF4-FFF2-40B4-BE49-F238E27FC236}">
                    <a16:creationId xmlns:a16="http://schemas.microsoft.com/office/drawing/2014/main" id="{75BA7EFF-90F0-4275-B5C1-37C4FFCAD346}"/>
                  </a:ext>
                </a:extLst>
              </p:cNvPr>
              <p:cNvGrpSpPr/>
              <p:nvPr/>
            </p:nvGrpSpPr>
            <p:grpSpPr>
              <a:xfrm>
                <a:off x="2358903" y="4526149"/>
                <a:ext cx="2473285" cy="112722"/>
                <a:chOff x="1021077" y="3374021"/>
                <a:chExt cx="2473285" cy="112722"/>
              </a:xfrm>
            </p:grpSpPr>
            <p:cxnSp>
              <p:nvCxnSpPr>
                <p:cNvPr id="26" name="Connecteur droit 25">
                  <a:extLst>
                    <a:ext uri="{FF2B5EF4-FFF2-40B4-BE49-F238E27FC236}">
                      <a16:creationId xmlns:a16="http://schemas.microsoft.com/office/drawing/2014/main" id="{DF356E7C-D768-4147-AA5B-BA9BE87E0435}"/>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95ED08CE-0864-4C79-9ED8-A1221D61951C}"/>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lipse 27">
                  <a:extLst>
                    <a:ext uri="{FF2B5EF4-FFF2-40B4-BE49-F238E27FC236}">
                      <a16:creationId xmlns:a16="http://schemas.microsoft.com/office/drawing/2014/main" id="{456D6BF3-DBC9-4C14-AEB8-B04720516C9C}"/>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Ellipse 22">
                <a:extLst>
                  <a:ext uri="{FF2B5EF4-FFF2-40B4-BE49-F238E27FC236}">
                    <a16:creationId xmlns:a16="http://schemas.microsoft.com/office/drawing/2014/main" id="{DB4310B2-1295-4161-BA6E-C502F37634F1}"/>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lipse 23">
                <a:extLst>
                  <a:ext uri="{FF2B5EF4-FFF2-40B4-BE49-F238E27FC236}">
                    <a16:creationId xmlns:a16="http://schemas.microsoft.com/office/drawing/2014/main" id="{A5B50F7F-C472-4E12-93E5-1769324E633F}"/>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90C5E6B4-26D9-48F6-A318-B3C2E7330D60}"/>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id="{DFFB3831-9C78-4866-B056-34F66527AF6E}"/>
                </a:ext>
              </a:extLst>
            </p:cNvPr>
            <p:cNvGrpSpPr/>
            <p:nvPr/>
          </p:nvGrpSpPr>
          <p:grpSpPr>
            <a:xfrm>
              <a:off x="2382343" y="5756643"/>
              <a:ext cx="2473285" cy="112724"/>
              <a:chOff x="2358903" y="4526147"/>
              <a:chExt cx="2473285" cy="112724"/>
            </a:xfrm>
          </p:grpSpPr>
          <p:grpSp>
            <p:nvGrpSpPr>
              <p:cNvPr id="15" name="Groupe 14">
                <a:extLst>
                  <a:ext uri="{FF2B5EF4-FFF2-40B4-BE49-F238E27FC236}">
                    <a16:creationId xmlns:a16="http://schemas.microsoft.com/office/drawing/2014/main" id="{31F55A72-358F-479C-9DD1-6781B8732B23}"/>
                  </a:ext>
                </a:extLst>
              </p:cNvPr>
              <p:cNvGrpSpPr/>
              <p:nvPr/>
            </p:nvGrpSpPr>
            <p:grpSpPr>
              <a:xfrm>
                <a:off x="2358903" y="4526149"/>
                <a:ext cx="2473285" cy="112722"/>
                <a:chOff x="1021077" y="3374021"/>
                <a:chExt cx="2473285" cy="112722"/>
              </a:xfrm>
            </p:grpSpPr>
            <p:cxnSp>
              <p:nvCxnSpPr>
                <p:cNvPr id="19" name="Connecteur droit 18">
                  <a:extLst>
                    <a:ext uri="{FF2B5EF4-FFF2-40B4-BE49-F238E27FC236}">
                      <a16:creationId xmlns:a16="http://schemas.microsoft.com/office/drawing/2014/main" id="{C990E95C-7AC5-47CF-9B46-FE28076C9B82}"/>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7918CF98-56EF-4D00-9ABE-3C3C496855FB}"/>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lipse 20">
                  <a:extLst>
                    <a:ext uri="{FF2B5EF4-FFF2-40B4-BE49-F238E27FC236}">
                      <a16:creationId xmlns:a16="http://schemas.microsoft.com/office/drawing/2014/main" id="{005B1A24-1810-48FA-B54A-BE941381A3D6}"/>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Ellipse 15">
                <a:extLst>
                  <a:ext uri="{FF2B5EF4-FFF2-40B4-BE49-F238E27FC236}">
                    <a16:creationId xmlns:a16="http://schemas.microsoft.com/office/drawing/2014/main" id="{207158D2-6113-4542-AC59-CF818DCFD12A}"/>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16">
                <a:extLst>
                  <a:ext uri="{FF2B5EF4-FFF2-40B4-BE49-F238E27FC236}">
                    <a16:creationId xmlns:a16="http://schemas.microsoft.com/office/drawing/2014/main" id="{117A8C24-4212-49EA-B326-F40FF531CBEF}"/>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68018B61-7613-45C6-B700-5B019D01A643}"/>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ZoneTexte 10">
              <a:extLst>
                <a:ext uri="{FF2B5EF4-FFF2-40B4-BE49-F238E27FC236}">
                  <a16:creationId xmlns:a16="http://schemas.microsoft.com/office/drawing/2014/main" id="{D24FA8F4-947B-4644-B8EC-35C481D01A27}"/>
                </a:ext>
              </a:extLst>
            </p:cNvPr>
            <p:cNvSpPr txBox="1"/>
            <p:nvPr/>
          </p:nvSpPr>
          <p:spPr>
            <a:xfrm>
              <a:off x="2291769" y="4606666"/>
              <a:ext cx="28394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0             1             2            3             4</a:t>
              </a:r>
            </a:p>
          </p:txBody>
        </p:sp>
        <p:sp>
          <p:nvSpPr>
            <p:cNvPr id="12" name="Rectangle 11">
              <a:extLst>
                <a:ext uri="{FF2B5EF4-FFF2-40B4-BE49-F238E27FC236}">
                  <a16:creationId xmlns:a16="http://schemas.microsoft.com/office/drawing/2014/main" id="{9F02D54E-673C-4801-9FE0-D7A9CAD705B6}"/>
                </a:ext>
              </a:extLst>
            </p:cNvPr>
            <p:cNvSpPr/>
            <p:nvPr/>
          </p:nvSpPr>
          <p:spPr>
            <a:xfrm>
              <a:off x="902144" y="4779877"/>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Joie</a:t>
              </a:r>
            </a:p>
          </p:txBody>
        </p:sp>
        <p:sp>
          <p:nvSpPr>
            <p:cNvPr id="13" name="Rectangle 12">
              <a:extLst>
                <a:ext uri="{FF2B5EF4-FFF2-40B4-BE49-F238E27FC236}">
                  <a16:creationId xmlns:a16="http://schemas.microsoft.com/office/drawing/2014/main" id="{CAC17DAD-120A-452E-B6E3-D2DFB124FADA}"/>
                </a:ext>
              </a:extLst>
            </p:cNvPr>
            <p:cNvSpPr/>
            <p:nvPr/>
          </p:nvSpPr>
          <p:spPr>
            <a:xfrm>
              <a:off x="902144" y="5222706"/>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Apaisement</a:t>
              </a:r>
            </a:p>
          </p:txBody>
        </p:sp>
        <p:sp>
          <p:nvSpPr>
            <p:cNvPr id="14" name="Rectangle 13">
              <a:extLst>
                <a:ext uri="{FF2B5EF4-FFF2-40B4-BE49-F238E27FC236}">
                  <a16:creationId xmlns:a16="http://schemas.microsoft.com/office/drawing/2014/main" id="{B583CF6B-A0C4-4B63-AE0B-3D973C17C94F}"/>
                </a:ext>
              </a:extLst>
            </p:cNvPr>
            <p:cNvSpPr/>
            <p:nvPr/>
          </p:nvSpPr>
          <p:spPr>
            <a:xfrm>
              <a:off x="902144" y="5644170"/>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Amusement</a:t>
              </a:r>
            </a:p>
          </p:txBody>
        </p:sp>
      </p:grpSp>
      <p:grpSp>
        <p:nvGrpSpPr>
          <p:cNvPr id="36" name="Groupe 35">
            <a:extLst>
              <a:ext uri="{FF2B5EF4-FFF2-40B4-BE49-F238E27FC236}">
                <a16:creationId xmlns:a16="http://schemas.microsoft.com/office/drawing/2014/main" id="{14AB7BB2-AA4F-4A95-8587-1577509E4E52}"/>
              </a:ext>
            </a:extLst>
          </p:cNvPr>
          <p:cNvGrpSpPr/>
          <p:nvPr/>
        </p:nvGrpSpPr>
        <p:grpSpPr>
          <a:xfrm>
            <a:off x="5876425" y="3820969"/>
            <a:ext cx="4229117" cy="1376058"/>
            <a:chOff x="5075141" y="4606666"/>
            <a:chExt cx="4229117" cy="1376058"/>
          </a:xfrm>
        </p:grpSpPr>
        <p:grpSp>
          <p:nvGrpSpPr>
            <p:cNvPr id="37" name="Groupe 36">
              <a:extLst>
                <a:ext uri="{FF2B5EF4-FFF2-40B4-BE49-F238E27FC236}">
                  <a16:creationId xmlns:a16="http://schemas.microsoft.com/office/drawing/2014/main" id="{2F58D11B-9428-47A5-BE69-C40BCE808FF1}"/>
                </a:ext>
              </a:extLst>
            </p:cNvPr>
            <p:cNvGrpSpPr/>
            <p:nvPr/>
          </p:nvGrpSpPr>
          <p:grpSpPr>
            <a:xfrm>
              <a:off x="6555340" y="4911678"/>
              <a:ext cx="2473285" cy="112724"/>
              <a:chOff x="2358903" y="4526147"/>
              <a:chExt cx="2473285" cy="112724"/>
            </a:xfrm>
          </p:grpSpPr>
          <p:grpSp>
            <p:nvGrpSpPr>
              <p:cNvPr id="58" name="Groupe 57">
                <a:extLst>
                  <a:ext uri="{FF2B5EF4-FFF2-40B4-BE49-F238E27FC236}">
                    <a16:creationId xmlns:a16="http://schemas.microsoft.com/office/drawing/2014/main" id="{B1584508-953C-429F-BC13-CC4BA59F304F}"/>
                  </a:ext>
                </a:extLst>
              </p:cNvPr>
              <p:cNvGrpSpPr/>
              <p:nvPr/>
            </p:nvGrpSpPr>
            <p:grpSpPr>
              <a:xfrm>
                <a:off x="2358903" y="4526149"/>
                <a:ext cx="2473285" cy="112722"/>
                <a:chOff x="1021077" y="3374021"/>
                <a:chExt cx="2473285" cy="112722"/>
              </a:xfrm>
            </p:grpSpPr>
            <p:cxnSp>
              <p:nvCxnSpPr>
                <p:cNvPr id="62" name="Connecteur droit 61">
                  <a:extLst>
                    <a:ext uri="{FF2B5EF4-FFF2-40B4-BE49-F238E27FC236}">
                      <a16:creationId xmlns:a16="http://schemas.microsoft.com/office/drawing/2014/main" id="{AD958356-EBDA-469A-81AE-D8F07C5C8234}"/>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D5A0922C-5777-4B8A-9740-B706180523A0}"/>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Ellipse 63">
                  <a:extLst>
                    <a:ext uri="{FF2B5EF4-FFF2-40B4-BE49-F238E27FC236}">
                      <a16:creationId xmlns:a16="http://schemas.microsoft.com/office/drawing/2014/main" id="{FFF776F2-0920-43A5-B6B6-FDDABD1DB731}"/>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Ellipse 58">
                <a:extLst>
                  <a:ext uri="{FF2B5EF4-FFF2-40B4-BE49-F238E27FC236}">
                    <a16:creationId xmlns:a16="http://schemas.microsoft.com/office/drawing/2014/main" id="{1BCA6E3D-4FE5-4DB0-9A85-1CEF7970AF30}"/>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39AC751F-A11D-4615-9CDC-C0766AC3AD55}"/>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Ellipse 60">
                <a:extLst>
                  <a:ext uri="{FF2B5EF4-FFF2-40B4-BE49-F238E27FC236}">
                    <a16:creationId xmlns:a16="http://schemas.microsoft.com/office/drawing/2014/main" id="{07AD6A3C-EAA2-4585-A45A-79ABD44A2369}"/>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e 37">
              <a:extLst>
                <a:ext uri="{FF2B5EF4-FFF2-40B4-BE49-F238E27FC236}">
                  <a16:creationId xmlns:a16="http://schemas.microsoft.com/office/drawing/2014/main" id="{6C3C969D-E070-4200-A916-582E6CAE02B9}"/>
                </a:ext>
              </a:extLst>
            </p:cNvPr>
            <p:cNvGrpSpPr/>
            <p:nvPr/>
          </p:nvGrpSpPr>
          <p:grpSpPr>
            <a:xfrm>
              <a:off x="6555340" y="5331888"/>
              <a:ext cx="2473285" cy="112724"/>
              <a:chOff x="2358903" y="4526147"/>
              <a:chExt cx="2473285" cy="112724"/>
            </a:xfrm>
          </p:grpSpPr>
          <p:grpSp>
            <p:nvGrpSpPr>
              <p:cNvPr id="51" name="Groupe 50">
                <a:extLst>
                  <a:ext uri="{FF2B5EF4-FFF2-40B4-BE49-F238E27FC236}">
                    <a16:creationId xmlns:a16="http://schemas.microsoft.com/office/drawing/2014/main" id="{DF4CB8E7-73DF-4CF4-B926-7EA7CF560ECF}"/>
                  </a:ext>
                </a:extLst>
              </p:cNvPr>
              <p:cNvGrpSpPr/>
              <p:nvPr/>
            </p:nvGrpSpPr>
            <p:grpSpPr>
              <a:xfrm>
                <a:off x="2358903" y="4526149"/>
                <a:ext cx="2473285" cy="112722"/>
                <a:chOff x="1021077" y="3374021"/>
                <a:chExt cx="2473285" cy="112722"/>
              </a:xfrm>
            </p:grpSpPr>
            <p:cxnSp>
              <p:nvCxnSpPr>
                <p:cNvPr id="55" name="Connecteur droit 54">
                  <a:extLst>
                    <a:ext uri="{FF2B5EF4-FFF2-40B4-BE49-F238E27FC236}">
                      <a16:creationId xmlns:a16="http://schemas.microsoft.com/office/drawing/2014/main" id="{E4A3CE02-D7CC-488B-B180-CCA797F81596}"/>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DEA30C1B-1A01-4862-B632-FF49E7517525}"/>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Ellipse 56">
                  <a:extLst>
                    <a:ext uri="{FF2B5EF4-FFF2-40B4-BE49-F238E27FC236}">
                      <a16:creationId xmlns:a16="http://schemas.microsoft.com/office/drawing/2014/main" id="{FAE58DF5-CC94-4031-B3AF-9E6E485587FA}"/>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Ellipse 51">
                <a:extLst>
                  <a:ext uri="{FF2B5EF4-FFF2-40B4-BE49-F238E27FC236}">
                    <a16:creationId xmlns:a16="http://schemas.microsoft.com/office/drawing/2014/main" id="{5F5A974B-03D2-49B1-B947-F920E247F703}"/>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0EC407DC-3FC6-4FAE-875F-1CDF01417417}"/>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Ellipse 53">
                <a:extLst>
                  <a:ext uri="{FF2B5EF4-FFF2-40B4-BE49-F238E27FC236}">
                    <a16:creationId xmlns:a16="http://schemas.microsoft.com/office/drawing/2014/main" id="{F50FF752-D039-4744-8C0D-96709C749B2C}"/>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e 38">
              <a:extLst>
                <a:ext uri="{FF2B5EF4-FFF2-40B4-BE49-F238E27FC236}">
                  <a16:creationId xmlns:a16="http://schemas.microsoft.com/office/drawing/2014/main" id="{2BD12BBA-E126-4CA2-803F-C3748F8BE362}"/>
                </a:ext>
              </a:extLst>
            </p:cNvPr>
            <p:cNvGrpSpPr/>
            <p:nvPr/>
          </p:nvGrpSpPr>
          <p:grpSpPr>
            <a:xfrm>
              <a:off x="6555340" y="5756643"/>
              <a:ext cx="2473285" cy="112724"/>
              <a:chOff x="2358903" y="4526147"/>
              <a:chExt cx="2473285" cy="112724"/>
            </a:xfrm>
          </p:grpSpPr>
          <p:grpSp>
            <p:nvGrpSpPr>
              <p:cNvPr id="44" name="Groupe 43">
                <a:extLst>
                  <a:ext uri="{FF2B5EF4-FFF2-40B4-BE49-F238E27FC236}">
                    <a16:creationId xmlns:a16="http://schemas.microsoft.com/office/drawing/2014/main" id="{3C2A422D-8647-4E8B-98C5-BF6E304B69B8}"/>
                  </a:ext>
                </a:extLst>
              </p:cNvPr>
              <p:cNvGrpSpPr/>
              <p:nvPr/>
            </p:nvGrpSpPr>
            <p:grpSpPr>
              <a:xfrm>
                <a:off x="2358903" y="4526149"/>
                <a:ext cx="2473285" cy="112722"/>
                <a:chOff x="1021077" y="3374021"/>
                <a:chExt cx="2473285" cy="112722"/>
              </a:xfrm>
            </p:grpSpPr>
            <p:cxnSp>
              <p:nvCxnSpPr>
                <p:cNvPr id="48" name="Connecteur droit 47">
                  <a:extLst>
                    <a:ext uri="{FF2B5EF4-FFF2-40B4-BE49-F238E27FC236}">
                      <a16:creationId xmlns:a16="http://schemas.microsoft.com/office/drawing/2014/main" id="{884DEA5E-C520-41DF-88ED-361CDE7658D3}"/>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3684773D-8FC2-4E72-8693-156A9E759F71}"/>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Ellipse 49">
                  <a:extLst>
                    <a:ext uri="{FF2B5EF4-FFF2-40B4-BE49-F238E27FC236}">
                      <a16:creationId xmlns:a16="http://schemas.microsoft.com/office/drawing/2014/main" id="{6533AE80-3AA0-473C-B66D-BB8099DF5070}"/>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Ellipse 44">
                <a:extLst>
                  <a:ext uri="{FF2B5EF4-FFF2-40B4-BE49-F238E27FC236}">
                    <a16:creationId xmlns:a16="http://schemas.microsoft.com/office/drawing/2014/main" id="{0003C416-DF96-4919-A2D7-8BD52EAB3552}"/>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Ellipse 45">
                <a:extLst>
                  <a:ext uri="{FF2B5EF4-FFF2-40B4-BE49-F238E27FC236}">
                    <a16:creationId xmlns:a16="http://schemas.microsoft.com/office/drawing/2014/main" id="{08A35F0B-1518-45DC-9435-42E92D925A44}"/>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4F9B1DC9-6DB0-48F6-94CF-A32731BC3928}"/>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ZoneTexte 39">
              <a:extLst>
                <a:ext uri="{FF2B5EF4-FFF2-40B4-BE49-F238E27FC236}">
                  <a16:creationId xmlns:a16="http://schemas.microsoft.com/office/drawing/2014/main" id="{44C412F9-7B2B-46CB-880B-BDF3FB0D4D3E}"/>
                </a:ext>
              </a:extLst>
            </p:cNvPr>
            <p:cNvSpPr txBox="1"/>
            <p:nvPr/>
          </p:nvSpPr>
          <p:spPr>
            <a:xfrm>
              <a:off x="6464766" y="4606666"/>
              <a:ext cx="28394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0             1             2            3             4</a:t>
              </a:r>
            </a:p>
          </p:txBody>
        </p:sp>
        <p:sp>
          <p:nvSpPr>
            <p:cNvPr id="41" name="Rectangle 40">
              <a:extLst>
                <a:ext uri="{FF2B5EF4-FFF2-40B4-BE49-F238E27FC236}">
                  <a16:creationId xmlns:a16="http://schemas.microsoft.com/office/drawing/2014/main" id="{0E5AD8FD-EC3C-4341-93E5-D544C60F8F03}"/>
                </a:ext>
              </a:extLst>
            </p:cNvPr>
            <p:cNvSpPr/>
            <p:nvPr/>
          </p:nvSpPr>
          <p:spPr>
            <a:xfrm>
              <a:off x="5075141" y="4779877"/>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Inquiétude</a:t>
              </a:r>
            </a:p>
          </p:txBody>
        </p:sp>
        <p:sp>
          <p:nvSpPr>
            <p:cNvPr id="42" name="Rectangle 41">
              <a:extLst>
                <a:ext uri="{FF2B5EF4-FFF2-40B4-BE49-F238E27FC236}">
                  <a16:creationId xmlns:a16="http://schemas.microsoft.com/office/drawing/2014/main" id="{6871423C-9719-4AA7-8890-B30818423A6E}"/>
                </a:ext>
              </a:extLst>
            </p:cNvPr>
            <p:cNvSpPr/>
            <p:nvPr/>
          </p:nvSpPr>
          <p:spPr>
            <a:xfrm>
              <a:off x="5075141" y="5222706"/>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Ennui</a:t>
              </a:r>
            </a:p>
          </p:txBody>
        </p:sp>
        <p:sp>
          <p:nvSpPr>
            <p:cNvPr id="43" name="Rectangle 42">
              <a:extLst>
                <a:ext uri="{FF2B5EF4-FFF2-40B4-BE49-F238E27FC236}">
                  <a16:creationId xmlns:a16="http://schemas.microsoft.com/office/drawing/2014/main" id="{040A8354-8CFA-44C1-8039-33472F01D2A5}"/>
                </a:ext>
              </a:extLst>
            </p:cNvPr>
            <p:cNvSpPr/>
            <p:nvPr/>
          </p:nvSpPr>
          <p:spPr>
            <a:xfrm>
              <a:off x="5075141" y="5644170"/>
              <a:ext cx="13452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Isolement</a:t>
              </a:r>
            </a:p>
          </p:txBody>
        </p:sp>
      </p:grpSp>
      <p:grpSp>
        <p:nvGrpSpPr>
          <p:cNvPr id="82" name="Groupe 81">
            <a:extLst>
              <a:ext uri="{FF2B5EF4-FFF2-40B4-BE49-F238E27FC236}">
                <a16:creationId xmlns:a16="http://schemas.microsoft.com/office/drawing/2014/main" id="{BD0E6954-2219-4E4D-A072-77FF287B2E0C}"/>
              </a:ext>
            </a:extLst>
          </p:cNvPr>
          <p:cNvGrpSpPr/>
          <p:nvPr/>
        </p:nvGrpSpPr>
        <p:grpSpPr>
          <a:xfrm>
            <a:off x="4885580" y="5516794"/>
            <a:ext cx="4942088" cy="700175"/>
            <a:chOff x="1157429" y="3633155"/>
            <a:chExt cx="4942088" cy="700175"/>
          </a:xfrm>
        </p:grpSpPr>
        <p:sp>
          <p:nvSpPr>
            <p:cNvPr id="5" name="Rectangle : coins arrondis 4">
              <a:extLst>
                <a:ext uri="{FF2B5EF4-FFF2-40B4-BE49-F238E27FC236}">
                  <a16:creationId xmlns:a16="http://schemas.microsoft.com/office/drawing/2014/main" id="{7C2F86FA-40D9-49A7-912A-7ED47ACB7C7E}"/>
                </a:ext>
              </a:extLst>
            </p:cNvPr>
            <p:cNvSpPr/>
            <p:nvPr/>
          </p:nvSpPr>
          <p:spPr>
            <a:xfrm>
              <a:off x="2221621" y="3633155"/>
              <a:ext cx="1107044" cy="320497"/>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Emotion</a:t>
              </a:r>
            </a:p>
          </p:txBody>
        </p:sp>
        <p:sp>
          <p:nvSpPr>
            <p:cNvPr id="6" name="ZoneTexte 5">
              <a:extLst>
                <a:ext uri="{FF2B5EF4-FFF2-40B4-BE49-F238E27FC236}">
                  <a16:creationId xmlns:a16="http://schemas.microsoft.com/office/drawing/2014/main" id="{065E4094-3CD3-4FB7-B88E-F3164DFF3D89}"/>
                </a:ext>
              </a:extLst>
            </p:cNvPr>
            <p:cNvSpPr txBox="1"/>
            <p:nvPr/>
          </p:nvSpPr>
          <p:spPr>
            <a:xfrm>
              <a:off x="1157429" y="3639899"/>
              <a:ext cx="1187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D2864"/>
                  </a:solidFill>
                  <a:effectLst/>
                  <a:uLnTx/>
                  <a:uFillTx/>
                  <a:latin typeface="Calibri" panose="020F0502020204030204"/>
                  <a:ea typeface="+mn-ea"/>
                  <a:cs typeface="+mn-cs"/>
                </a:rPr>
                <a:t>Autre(s) ?</a:t>
              </a:r>
            </a:p>
          </p:txBody>
        </p:sp>
        <p:grpSp>
          <p:nvGrpSpPr>
            <p:cNvPr id="65" name="Groupe 64">
              <a:extLst>
                <a:ext uri="{FF2B5EF4-FFF2-40B4-BE49-F238E27FC236}">
                  <a16:creationId xmlns:a16="http://schemas.microsoft.com/office/drawing/2014/main" id="{48685533-DB1D-4F2D-9598-DCE6E1B79509}"/>
                </a:ext>
              </a:extLst>
            </p:cNvPr>
            <p:cNvGrpSpPr/>
            <p:nvPr/>
          </p:nvGrpSpPr>
          <p:grpSpPr>
            <a:xfrm>
              <a:off x="3626232" y="3741664"/>
              <a:ext cx="2473285" cy="112724"/>
              <a:chOff x="2358903" y="4526147"/>
              <a:chExt cx="2473285" cy="112724"/>
            </a:xfrm>
          </p:grpSpPr>
          <p:grpSp>
            <p:nvGrpSpPr>
              <p:cNvPr id="66" name="Groupe 65">
                <a:extLst>
                  <a:ext uri="{FF2B5EF4-FFF2-40B4-BE49-F238E27FC236}">
                    <a16:creationId xmlns:a16="http://schemas.microsoft.com/office/drawing/2014/main" id="{C4B50DD1-E0F8-40DE-8C0E-A3527D08EA70}"/>
                  </a:ext>
                </a:extLst>
              </p:cNvPr>
              <p:cNvGrpSpPr/>
              <p:nvPr/>
            </p:nvGrpSpPr>
            <p:grpSpPr>
              <a:xfrm>
                <a:off x="2358903" y="4526149"/>
                <a:ext cx="2473285" cy="112722"/>
                <a:chOff x="1021077" y="3374021"/>
                <a:chExt cx="2473285" cy="112722"/>
              </a:xfrm>
            </p:grpSpPr>
            <p:cxnSp>
              <p:nvCxnSpPr>
                <p:cNvPr id="70" name="Connecteur droit 69">
                  <a:extLst>
                    <a:ext uri="{FF2B5EF4-FFF2-40B4-BE49-F238E27FC236}">
                      <a16:creationId xmlns:a16="http://schemas.microsoft.com/office/drawing/2014/main" id="{0142722C-4BB8-4924-97EE-434D7FEB9BD0}"/>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F32687E6-7235-427B-89FD-0658C6A8B4A9}"/>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Ellipse 71">
                  <a:extLst>
                    <a:ext uri="{FF2B5EF4-FFF2-40B4-BE49-F238E27FC236}">
                      <a16:creationId xmlns:a16="http://schemas.microsoft.com/office/drawing/2014/main" id="{2963B6D0-B65B-49D7-9D0A-A178D089D884}"/>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7" name="Ellipse 66">
                <a:extLst>
                  <a:ext uri="{FF2B5EF4-FFF2-40B4-BE49-F238E27FC236}">
                    <a16:creationId xmlns:a16="http://schemas.microsoft.com/office/drawing/2014/main" id="{BACCD159-0FDE-4CD2-892B-5751A711C6D8}"/>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llipse 67">
                <a:extLst>
                  <a:ext uri="{FF2B5EF4-FFF2-40B4-BE49-F238E27FC236}">
                    <a16:creationId xmlns:a16="http://schemas.microsoft.com/office/drawing/2014/main" id="{100CB8F0-0564-4FAB-A95B-88E007B499AE}"/>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Ellipse 68">
                <a:extLst>
                  <a:ext uri="{FF2B5EF4-FFF2-40B4-BE49-F238E27FC236}">
                    <a16:creationId xmlns:a16="http://schemas.microsoft.com/office/drawing/2014/main" id="{2857ECBC-FFAF-49BF-8C34-34630D238E3C}"/>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Rectangle : coins arrondis 72">
              <a:extLst>
                <a:ext uri="{FF2B5EF4-FFF2-40B4-BE49-F238E27FC236}">
                  <a16:creationId xmlns:a16="http://schemas.microsoft.com/office/drawing/2014/main" id="{EF7C7BAF-0174-4475-92CF-5E506161D135}"/>
                </a:ext>
              </a:extLst>
            </p:cNvPr>
            <p:cNvSpPr/>
            <p:nvPr/>
          </p:nvSpPr>
          <p:spPr>
            <a:xfrm>
              <a:off x="2221621" y="4012833"/>
              <a:ext cx="1107044" cy="320497"/>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Emotion</a:t>
              </a:r>
            </a:p>
          </p:txBody>
        </p:sp>
        <p:grpSp>
          <p:nvGrpSpPr>
            <p:cNvPr id="74" name="Groupe 73">
              <a:extLst>
                <a:ext uri="{FF2B5EF4-FFF2-40B4-BE49-F238E27FC236}">
                  <a16:creationId xmlns:a16="http://schemas.microsoft.com/office/drawing/2014/main" id="{FD094072-513C-49B7-9E90-536B425D5D32}"/>
                </a:ext>
              </a:extLst>
            </p:cNvPr>
            <p:cNvGrpSpPr/>
            <p:nvPr/>
          </p:nvGrpSpPr>
          <p:grpSpPr>
            <a:xfrm>
              <a:off x="3626232" y="4121342"/>
              <a:ext cx="2473285" cy="112724"/>
              <a:chOff x="2358903" y="4526147"/>
              <a:chExt cx="2473285" cy="112724"/>
            </a:xfrm>
          </p:grpSpPr>
          <p:grpSp>
            <p:nvGrpSpPr>
              <p:cNvPr id="75" name="Groupe 74">
                <a:extLst>
                  <a:ext uri="{FF2B5EF4-FFF2-40B4-BE49-F238E27FC236}">
                    <a16:creationId xmlns:a16="http://schemas.microsoft.com/office/drawing/2014/main" id="{FB90619C-5A58-4CCA-B009-43117BDEC566}"/>
                  </a:ext>
                </a:extLst>
              </p:cNvPr>
              <p:cNvGrpSpPr/>
              <p:nvPr/>
            </p:nvGrpSpPr>
            <p:grpSpPr>
              <a:xfrm>
                <a:off x="2358903" y="4526149"/>
                <a:ext cx="2473285" cy="112722"/>
                <a:chOff x="1021077" y="3374021"/>
                <a:chExt cx="2473285" cy="112722"/>
              </a:xfrm>
            </p:grpSpPr>
            <p:cxnSp>
              <p:nvCxnSpPr>
                <p:cNvPr id="79" name="Connecteur droit 78">
                  <a:extLst>
                    <a:ext uri="{FF2B5EF4-FFF2-40B4-BE49-F238E27FC236}">
                      <a16:creationId xmlns:a16="http://schemas.microsoft.com/office/drawing/2014/main" id="{B80DA816-8930-450A-A0CD-1781605B61B6}"/>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DEF36F0F-A99E-4A0D-8DEA-3AF9242E3CFC}"/>
                    </a:ext>
                  </a:extLst>
                </p:cNvPr>
                <p:cNvSpPr/>
                <p:nvPr/>
              </p:nvSpPr>
              <p:spPr>
                <a:xfrm>
                  <a:off x="1021077" y="3374021"/>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Ellipse 80">
                  <a:extLst>
                    <a:ext uri="{FF2B5EF4-FFF2-40B4-BE49-F238E27FC236}">
                      <a16:creationId xmlns:a16="http://schemas.microsoft.com/office/drawing/2014/main" id="{16CFAB5A-3479-4EE3-84E4-1CF246451703}"/>
                    </a:ext>
                  </a:extLst>
                </p:cNvPr>
                <p:cNvSpPr/>
                <p:nvPr/>
              </p:nvSpPr>
              <p:spPr>
                <a:xfrm>
                  <a:off x="3384403" y="3376784"/>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Ellipse 75">
                <a:extLst>
                  <a:ext uri="{FF2B5EF4-FFF2-40B4-BE49-F238E27FC236}">
                    <a16:creationId xmlns:a16="http://schemas.microsoft.com/office/drawing/2014/main" id="{7F4F3B75-B337-4E0D-9295-16FD6FC03BD0}"/>
                  </a:ext>
                </a:extLst>
              </p:cNvPr>
              <p:cNvSpPr/>
              <p:nvPr/>
            </p:nvSpPr>
            <p:spPr>
              <a:xfrm>
                <a:off x="3540566" y="4526148"/>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Ellipse 76">
                <a:extLst>
                  <a:ext uri="{FF2B5EF4-FFF2-40B4-BE49-F238E27FC236}">
                    <a16:creationId xmlns:a16="http://schemas.microsoft.com/office/drawing/2014/main" id="{F2A249E6-D571-49B7-BB2E-E81C6F64A126}"/>
                  </a:ext>
                </a:extLst>
              </p:cNvPr>
              <p:cNvSpPr/>
              <p:nvPr/>
            </p:nvSpPr>
            <p:spPr>
              <a:xfrm>
                <a:off x="2949734"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Ellipse 77">
                <a:extLst>
                  <a:ext uri="{FF2B5EF4-FFF2-40B4-BE49-F238E27FC236}">
                    <a16:creationId xmlns:a16="http://schemas.microsoft.com/office/drawing/2014/main" id="{8BAE417F-8349-4971-AABD-3D14BEB0C8F4}"/>
                  </a:ext>
                </a:extLst>
              </p:cNvPr>
              <p:cNvSpPr/>
              <p:nvPr/>
            </p:nvSpPr>
            <p:spPr>
              <a:xfrm>
                <a:off x="4131397" y="4526147"/>
                <a:ext cx="109959" cy="109959"/>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3" name="Rectangle : coins arrondis 82">
            <a:extLst>
              <a:ext uri="{FF2B5EF4-FFF2-40B4-BE49-F238E27FC236}">
                <a16:creationId xmlns:a16="http://schemas.microsoft.com/office/drawing/2014/main" id="{61FFDEAA-C0F6-4F04-8122-2E7EF341E675}"/>
              </a:ext>
            </a:extLst>
          </p:cNvPr>
          <p:cNvSpPr/>
          <p:nvPr/>
        </p:nvSpPr>
        <p:spPr>
          <a:xfrm>
            <a:off x="838200" y="2030021"/>
            <a:ext cx="10217739" cy="860388"/>
          </a:xfrm>
          <a:prstGeom prst="roundRect">
            <a:avLst>
              <a:gd name="adj" fmla="val 21915"/>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En quelques mots, expliquez comment vous vous êtes senti pendant l’expérience (max 500 caractères).</a:t>
            </a:r>
          </a:p>
        </p:txBody>
      </p:sp>
      <p:sp>
        <p:nvSpPr>
          <p:cNvPr id="85" name="ZoneTexte 84">
            <a:extLst>
              <a:ext uri="{FF2B5EF4-FFF2-40B4-BE49-F238E27FC236}">
                <a16:creationId xmlns:a16="http://schemas.microsoft.com/office/drawing/2014/main" id="{73380181-C782-4F3C-BF32-3D4F8CA9F141}"/>
              </a:ext>
            </a:extLst>
          </p:cNvPr>
          <p:cNvSpPr txBox="1"/>
          <p:nvPr/>
        </p:nvSpPr>
        <p:spPr>
          <a:xfrm>
            <a:off x="838200" y="1498862"/>
            <a:ext cx="102177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Vous pouvez remplir les 2 champs suivants ou bien l’un d’eux uniquement.</a:t>
            </a:r>
          </a:p>
        </p:txBody>
      </p:sp>
    </p:spTree>
    <p:extLst>
      <p:ext uri="{BB962C8B-B14F-4D97-AF65-F5344CB8AC3E}">
        <p14:creationId xmlns:p14="http://schemas.microsoft.com/office/powerpoint/2010/main" val="2669944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1E6CAC3-390A-4C7A-A3F5-F950FB345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53F8829A-F1D5-49FC-A870-716EC51F263A}"/>
              </a:ext>
            </a:extLst>
          </p:cNvPr>
          <p:cNvSpPr>
            <a:spLocks noGrp="1"/>
          </p:cNvSpPr>
          <p:nvPr>
            <p:ph type="title"/>
          </p:nvPr>
        </p:nvSpPr>
        <p:spPr/>
        <p:txBody>
          <a:bodyPr/>
          <a:lstStyle/>
          <a:p>
            <a:endParaRPr lang="fr-FR" dirty="0"/>
          </a:p>
        </p:txBody>
      </p:sp>
      <p:graphicFrame>
        <p:nvGraphicFramePr>
          <p:cNvPr id="4" name="Graphique 3">
            <a:extLst>
              <a:ext uri="{FF2B5EF4-FFF2-40B4-BE49-F238E27FC236}">
                <a16:creationId xmlns:a16="http://schemas.microsoft.com/office/drawing/2014/main" id="{C4753854-219F-4C80-BC53-AC176EC5FD4A}"/>
              </a:ext>
            </a:extLst>
          </p:cNvPr>
          <p:cNvGraphicFramePr>
            <a:graphicFrameLocks/>
          </p:cNvGraphicFramePr>
          <p:nvPr/>
        </p:nvGraphicFramePr>
        <p:xfrm>
          <a:off x="537328" y="1677971"/>
          <a:ext cx="5179486" cy="3874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70C39127-BC6D-435E-8308-B417E6D40826}"/>
              </a:ext>
            </a:extLst>
          </p:cNvPr>
          <p:cNvGraphicFramePr>
            <a:graphicFrameLocks/>
          </p:cNvGraphicFramePr>
          <p:nvPr/>
        </p:nvGraphicFramePr>
        <p:xfrm>
          <a:off x="5716814" y="1583703"/>
          <a:ext cx="5472802" cy="3968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6629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42EAE17-FC4E-4C03-A0B3-98618F0803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2A965B73-3BFB-4D89-A41B-9F79FFC0ED12}"/>
              </a:ext>
            </a:extLst>
          </p:cNvPr>
          <p:cNvSpPr>
            <a:spLocks noGrp="1"/>
          </p:cNvSpPr>
          <p:nvPr>
            <p:ph type="title"/>
          </p:nvPr>
        </p:nvSpPr>
        <p:spPr/>
        <p:txBody>
          <a:bodyPr/>
          <a:lstStyle/>
          <a:p>
            <a:r>
              <a:rPr lang="fr-FR" dirty="0"/>
              <a:t>Synthèse des observations</a:t>
            </a:r>
          </a:p>
        </p:txBody>
      </p:sp>
      <p:grpSp>
        <p:nvGrpSpPr>
          <p:cNvPr id="4" name="Groupe 3">
            <a:extLst>
              <a:ext uri="{FF2B5EF4-FFF2-40B4-BE49-F238E27FC236}">
                <a16:creationId xmlns:a16="http://schemas.microsoft.com/office/drawing/2014/main" id="{FB3FF610-09EA-4D52-AAEB-B29AA3302001}"/>
              </a:ext>
            </a:extLst>
          </p:cNvPr>
          <p:cNvGrpSpPr/>
          <p:nvPr/>
        </p:nvGrpSpPr>
        <p:grpSpPr>
          <a:xfrm>
            <a:off x="2145027" y="2160802"/>
            <a:ext cx="7788823" cy="729267"/>
            <a:chOff x="2145027" y="2160802"/>
            <a:chExt cx="7788823" cy="729267"/>
          </a:xfrm>
        </p:grpSpPr>
        <p:grpSp>
          <p:nvGrpSpPr>
            <p:cNvPr id="6" name="Groupe 5">
              <a:extLst>
                <a:ext uri="{FF2B5EF4-FFF2-40B4-BE49-F238E27FC236}">
                  <a16:creationId xmlns:a16="http://schemas.microsoft.com/office/drawing/2014/main" id="{DCCECEE9-7D3C-4DEC-B75C-30812B14F844}"/>
                </a:ext>
              </a:extLst>
            </p:cNvPr>
            <p:cNvGrpSpPr/>
            <p:nvPr/>
          </p:nvGrpSpPr>
          <p:grpSpPr>
            <a:xfrm>
              <a:off x="3134590" y="2729115"/>
              <a:ext cx="5915477" cy="160954"/>
              <a:chOff x="2374531" y="4545641"/>
              <a:chExt cx="2426543" cy="66023"/>
            </a:xfrm>
          </p:grpSpPr>
          <p:grpSp>
            <p:nvGrpSpPr>
              <p:cNvPr id="12" name="Groupe 11">
                <a:extLst>
                  <a:ext uri="{FF2B5EF4-FFF2-40B4-BE49-F238E27FC236}">
                    <a16:creationId xmlns:a16="http://schemas.microsoft.com/office/drawing/2014/main" id="{5F0A4476-CF3C-4E1C-9B97-24E5AC5C8BEF}"/>
                  </a:ext>
                </a:extLst>
              </p:cNvPr>
              <p:cNvGrpSpPr/>
              <p:nvPr/>
            </p:nvGrpSpPr>
            <p:grpSpPr>
              <a:xfrm>
                <a:off x="2374531" y="4545668"/>
                <a:ext cx="2426543" cy="65996"/>
                <a:chOff x="1036705" y="3393540"/>
                <a:chExt cx="2426543" cy="65996"/>
              </a:xfrm>
            </p:grpSpPr>
            <p:cxnSp>
              <p:nvCxnSpPr>
                <p:cNvPr id="16" name="Connecteur droit 15">
                  <a:extLst>
                    <a:ext uri="{FF2B5EF4-FFF2-40B4-BE49-F238E27FC236}">
                      <a16:creationId xmlns:a16="http://schemas.microsoft.com/office/drawing/2014/main" id="{8BD29B89-2173-4A0D-BDAB-310BE5010CF6}"/>
                    </a:ext>
                  </a:extLst>
                </p:cNvPr>
                <p:cNvCxnSpPr>
                  <a:cxnSpLocks/>
                </p:cNvCxnSpPr>
                <p:nvPr/>
              </p:nvCxnSpPr>
              <p:spPr>
                <a:xfrm>
                  <a:off x="1055802" y="3429000"/>
                  <a:ext cx="2403835" cy="0"/>
                </a:xfrm>
                <a:prstGeom prst="line">
                  <a:avLst/>
                </a:prstGeom>
                <a:ln w="76200">
                  <a:solidFill>
                    <a:srgbClr val="1D2864"/>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7497677C-CD42-4EC7-9080-63D9B6741B3A}"/>
                    </a:ext>
                  </a:extLst>
                </p:cNvPr>
                <p:cNvSpPr/>
                <p:nvPr/>
              </p:nvSpPr>
              <p:spPr>
                <a:xfrm>
                  <a:off x="1036705" y="3393540"/>
                  <a:ext cx="63217" cy="63217"/>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Ellipse 17">
                  <a:extLst>
                    <a:ext uri="{FF2B5EF4-FFF2-40B4-BE49-F238E27FC236}">
                      <a16:creationId xmlns:a16="http://schemas.microsoft.com/office/drawing/2014/main" id="{579F58C0-E591-494B-A1E0-3506A025B76E}"/>
                    </a:ext>
                  </a:extLst>
                </p:cNvPr>
                <p:cNvSpPr/>
                <p:nvPr/>
              </p:nvSpPr>
              <p:spPr>
                <a:xfrm>
                  <a:off x="3400031" y="3396319"/>
                  <a:ext cx="63217" cy="63217"/>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Ellipse 12">
                <a:extLst>
                  <a:ext uri="{FF2B5EF4-FFF2-40B4-BE49-F238E27FC236}">
                    <a16:creationId xmlns:a16="http://schemas.microsoft.com/office/drawing/2014/main" id="{8C3AE53A-1E9D-4A74-BC14-08BFEBCAFB30}"/>
                  </a:ext>
                </a:extLst>
              </p:cNvPr>
              <p:cNvSpPr/>
              <p:nvPr/>
            </p:nvSpPr>
            <p:spPr>
              <a:xfrm>
                <a:off x="3556194" y="4545641"/>
                <a:ext cx="63217" cy="63217"/>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3E0FA78E-8C44-4A3D-81A4-43171AF30C7F}"/>
                  </a:ext>
                </a:extLst>
              </p:cNvPr>
              <p:cNvSpPr/>
              <p:nvPr/>
            </p:nvSpPr>
            <p:spPr>
              <a:xfrm>
                <a:off x="2965362" y="4545641"/>
                <a:ext cx="63217" cy="63217"/>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CED870EF-493F-46A8-9BD5-E807B5F24081}"/>
                  </a:ext>
                </a:extLst>
              </p:cNvPr>
              <p:cNvSpPr/>
              <p:nvPr/>
            </p:nvSpPr>
            <p:spPr>
              <a:xfrm>
                <a:off x="4147025" y="4545641"/>
                <a:ext cx="63217" cy="63217"/>
              </a:xfrm>
              <a:prstGeom prst="ellipse">
                <a:avLst/>
              </a:prstGeom>
              <a:solidFill>
                <a:schemeClr val="bg1"/>
              </a:solidFill>
              <a:ln w="19050">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ZoneTexte 6">
              <a:extLst>
                <a:ext uri="{FF2B5EF4-FFF2-40B4-BE49-F238E27FC236}">
                  <a16:creationId xmlns:a16="http://schemas.microsoft.com/office/drawing/2014/main" id="{DEC64FE2-4531-4D7D-9C22-034B64BE1D4F}"/>
                </a:ext>
              </a:extLst>
            </p:cNvPr>
            <p:cNvSpPr txBox="1"/>
            <p:nvPr/>
          </p:nvSpPr>
          <p:spPr>
            <a:xfrm>
              <a:off x="2145027" y="2321061"/>
              <a:ext cx="16678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Très négative</a:t>
              </a:r>
            </a:p>
          </p:txBody>
        </p:sp>
        <p:sp>
          <p:nvSpPr>
            <p:cNvPr id="8" name="ZoneTexte 7">
              <a:extLst>
                <a:ext uri="{FF2B5EF4-FFF2-40B4-BE49-F238E27FC236}">
                  <a16:creationId xmlns:a16="http://schemas.microsoft.com/office/drawing/2014/main" id="{611D0DB3-CB9F-4C49-94F3-A261DAAEAD2F}"/>
                </a:ext>
              </a:extLst>
            </p:cNvPr>
            <p:cNvSpPr txBox="1"/>
            <p:nvPr/>
          </p:nvSpPr>
          <p:spPr>
            <a:xfrm>
              <a:off x="3934687" y="2321061"/>
              <a:ext cx="14315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Assez négative</a:t>
              </a:r>
            </a:p>
          </p:txBody>
        </p:sp>
        <p:sp>
          <p:nvSpPr>
            <p:cNvPr id="9" name="ZoneTexte 8">
              <a:extLst>
                <a:ext uri="{FF2B5EF4-FFF2-40B4-BE49-F238E27FC236}">
                  <a16:creationId xmlns:a16="http://schemas.microsoft.com/office/drawing/2014/main" id="{55706A6E-D230-4529-B24B-B09E10A6A193}"/>
                </a:ext>
              </a:extLst>
            </p:cNvPr>
            <p:cNvSpPr txBox="1"/>
            <p:nvPr/>
          </p:nvSpPr>
          <p:spPr>
            <a:xfrm>
              <a:off x="5591043" y="2160802"/>
              <a:ext cx="10307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Ni l’un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ni l’autre</a:t>
              </a:r>
            </a:p>
          </p:txBody>
        </p:sp>
        <p:sp>
          <p:nvSpPr>
            <p:cNvPr id="10" name="ZoneTexte 9">
              <a:extLst>
                <a:ext uri="{FF2B5EF4-FFF2-40B4-BE49-F238E27FC236}">
                  <a16:creationId xmlns:a16="http://schemas.microsoft.com/office/drawing/2014/main" id="{BF50AF77-2A3B-4946-B351-8DF0D4CE05E6}"/>
                </a:ext>
              </a:extLst>
            </p:cNvPr>
            <p:cNvSpPr txBox="1"/>
            <p:nvPr/>
          </p:nvSpPr>
          <p:spPr>
            <a:xfrm>
              <a:off x="6837112" y="2321061"/>
              <a:ext cx="13905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Assez positive</a:t>
              </a:r>
            </a:p>
          </p:txBody>
        </p:sp>
        <p:sp>
          <p:nvSpPr>
            <p:cNvPr id="11" name="ZoneTexte 10">
              <a:extLst>
                <a:ext uri="{FF2B5EF4-FFF2-40B4-BE49-F238E27FC236}">
                  <a16:creationId xmlns:a16="http://schemas.microsoft.com/office/drawing/2014/main" id="{44375B57-705E-4611-828F-D2B3D590FBC1}"/>
                </a:ext>
              </a:extLst>
            </p:cNvPr>
            <p:cNvSpPr txBox="1"/>
            <p:nvPr/>
          </p:nvSpPr>
          <p:spPr>
            <a:xfrm>
              <a:off x="8264963" y="2321061"/>
              <a:ext cx="16688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D2864"/>
                  </a:solidFill>
                  <a:effectLst/>
                  <a:uLnTx/>
                  <a:uFillTx/>
                  <a:latin typeface="Calibri" panose="020F0502020204030204"/>
                  <a:ea typeface="+mn-ea"/>
                  <a:cs typeface="+mn-cs"/>
                </a:rPr>
                <a:t>Très positive</a:t>
              </a:r>
            </a:p>
          </p:txBody>
        </p:sp>
      </p:grpSp>
      <p:sp>
        <p:nvSpPr>
          <p:cNvPr id="19" name="Rectangle : coins arrondis 18">
            <a:extLst>
              <a:ext uri="{FF2B5EF4-FFF2-40B4-BE49-F238E27FC236}">
                <a16:creationId xmlns:a16="http://schemas.microsoft.com/office/drawing/2014/main" id="{4B6D3B99-170C-49FA-BE47-D559534FAB96}"/>
              </a:ext>
            </a:extLst>
          </p:cNvPr>
          <p:cNvSpPr/>
          <p:nvPr/>
        </p:nvSpPr>
        <p:spPr>
          <a:xfrm>
            <a:off x="838199" y="1618171"/>
            <a:ext cx="10217737" cy="1616402"/>
          </a:xfrm>
          <a:prstGeom prst="roundRect">
            <a:avLst>
              <a:gd name="adj" fmla="val 7990"/>
            </a:avLst>
          </a:prstGeom>
          <a:noFill/>
          <a:ln>
            <a:solidFill>
              <a:srgbClr val="1D28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D2864"/>
                </a:solidFill>
                <a:effectLst/>
                <a:uLnTx/>
                <a:uFillTx/>
                <a:latin typeface="Calibri" panose="020F0502020204030204"/>
                <a:ea typeface="+mn-ea"/>
                <a:cs typeface="+mn-cs"/>
              </a:rPr>
              <a:t>Comment qualifieriez-vous votre expérience de l’obscurité à l’extérieur ? *</a:t>
            </a:r>
          </a:p>
        </p:txBody>
      </p:sp>
      <p:graphicFrame>
        <p:nvGraphicFramePr>
          <p:cNvPr id="20" name="Graphique 19">
            <a:extLst>
              <a:ext uri="{FF2B5EF4-FFF2-40B4-BE49-F238E27FC236}">
                <a16:creationId xmlns:a16="http://schemas.microsoft.com/office/drawing/2014/main" id="{AEE4FCEA-FCB2-428D-84E5-9970B29DF93E}"/>
              </a:ext>
            </a:extLst>
          </p:cNvPr>
          <p:cNvGraphicFramePr>
            <a:graphicFrameLocks/>
          </p:cNvGraphicFramePr>
          <p:nvPr/>
        </p:nvGraphicFramePr>
        <p:xfrm>
          <a:off x="462374" y="3623428"/>
          <a:ext cx="5344432" cy="2921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phique 20">
            <a:extLst>
              <a:ext uri="{FF2B5EF4-FFF2-40B4-BE49-F238E27FC236}">
                <a16:creationId xmlns:a16="http://schemas.microsoft.com/office/drawing/2014/main" id="{0B6C26CC-2951-4B09-8A50-783CD936FD68}"/>
              </a:ext>
            </a:extLst>
          </p:cNvPr>
          <p:cNvGraphicFramePr>
            <a:graphicFrameLocks/>
          </p:cNvGraphicFramePr>
          <p:nvPr/>
        </p:nvGraphicFramePr>
        <p:xfrm>
          <a:off x="6558375" y="3627966"/>
          <a:ext cx="5341257" cy="29101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46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1"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19A20-6516-42BB-824A-7A5944911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AA5F21C8-2B92-43D6-B841-3079C1697AC6}"/>
              </a:ext>
            </a:extLst>
          </p:cNvPr>
          <p:cNvSpPr>
            <a:spLocks noGrp="1"/>
          </p:cNvSpPr>
          <p:nvPr>
            <p:ph type="title"/>
          </p:nvPr>
        </p:nvSpPr>
        <p:spPr/>
        <p:txBody>
          <a:bodyPr/>
          <a:lstStyle/>
          <a:p>
            <a:r>
              <a:rPr lang="fr-FR" dirty="0"/>
              <a:t>Bilan de la participation</a:t>
            </a:r>
          </a:p>
        </p:txBody>
      </p:sp>
      <p:graphicFrame>
        <p:nvGraphicFramePr>
          <p:cNvPr id="4" name="Tableau 3">
            <a:extLst>
              <a:ext uri="{FF2B5EF4-FFF2-40B4-BE49-F238E27FC236}">
                <a16:creationId xmlns:a16="http://schemas.microsoft.com/office/drawing/2014/main" id="{68818B59-13A7-4177-94EA-F415A95B92D4}"/>
              </a:ext>
            </a:extLst>
          </p:cNvPr>
          <p:cNvGraphicFramePr>
            <a:graphicFrameLocks noGrp="1"/>
          </p:cNvGraphicFramePr>
          <p:nvPr/>
        </p:nvGraphicFramePr>
        <p:xfrm>
          <a:off x="2032000" y="1447800"/>
          <a:ext cx="8127999" cy="1981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777515103"/>
                    </a:ext>
                  </a:extLst>
                </a:gridCol>
                <a:gridCol w="2709333">
                  <a:extLst>
                    <a:ext uri="{9D8B030D-6E8A-4147-A177-3AD203B41FA5}">
                      <a16:colId xmlns:a16="http://schemas.microsoft.com/office/drawing/2014/main" val="2810266451"/>
                    </a:ext>
                  </a:extLst>
                </a:gridCol>
                <a:gridCol w="2709333">
                  <a:extLst>
                    <a:ext uri="{9D8B030D-6E8A-4147-A177-3AD203B41FA5}">
                      <a16:colId xmlns:a16="http://schemas.microsoft.com/office/drawing/2014/main" val="938685359"/>
                    </a:ext>
                  </a:extLst>
                </a:gridCol>
              </a:tblGrid>
              <a:tr h="370840">
                <a:tc>
                  <a:txBody>
                    <a:bodyPr/>
                    <a:lstStyle/>
                    <a:p>
                      <a:endParaRPr lang="fr-FR" sz="2000" dirty="0"/>
                    </a:p>
                  </a:txBody>
                  <a:tcPr/>
                </a:tc>
                <a:tc>
                  <a:txBody>
                    <a:bodyPr/>
                    <a:lstStyle/>
                    <a:p>
                      <a:r>
                        <a:rPr lang="fr-FR" sz="2000" dirty="0"/>
                        <a:t>Libourne</a:t>
                      </a:r>
                    </a:p>
                  </a:txBody>
                  <a:tcPr/>
                </a:tc>
                <a:tc>
                  <a:txBody>
                    <a:bodyPr/>
                    <a:lstStyle/>
                    <a:p>
                      <a:r>
                        <a:rPr lang="fr-FR" sz="2000" dirty="0"/>
                        <a:t>Melesse</a:t>
                      </a:r>
                    </a:p>
                  </a:txBody>
                  <a:tcPr/>
                </a:tc>
                <a:extLst>
                  <a:ext uri="{0D108BD9-81ED-4DB2-BD59-A6C34878D82A}">
                    <a16:rowId xmlns:a16="http://schemas.microsoft.com/office/drawing/2014/main" val="45107068"/>
                  </a:ext>
                </a:extLst>
              </a:tr>
              <a:tr h="370840">
                <a:tc>
                  <a:txBody>
                    <a:bodyPr/>
                    <a:lstStyle/>
                    <a:p>
                      <a:r>
                        <a:rPr lang="fr-FR" sz="2000" dirty="0"/>
                        <a:t>Inscrits</a:t>
                      </a:r>
                    </a:p>
                  </a:txBody>
                  <a:tcPr/>
                </a:tc>
                <a:tc>
                  <a:txBody>
                    <a:bodyPr/>
                    <a:lstStyle/>
                    <a:p>
                      <a:r>
                        <a:rPr lang="fr-FR" sz="2000" dirty="0"/>
                        <a:t>69</a:t>
                      </a:r>
                    </a:p>
                  </a:txBody>
                  <a:tcPr/>
                </a:tc>
                <a:tc>
                  <a:txBody>
                    <a:bodyPr/>
                    <a:lstStyle/>
                    <a:p>
                      <a:r>
                        <a:rPr lang="fr-FR" sz="2000" dirty="0"/>
                        <a:t>54</a:t>
                      </a:r>
                    </a:p>
                  </a:txBody>
                  <a:tcPr/>
                </a:tc>
                <a:extLst>
                  <a:ext uri="{0D108BD9-81ED-4DB2-BD59-A6C34878D82A}">
                    <a16:rowId xmlns:a16="http://schemas.microsoft.com/office/drawing/2014/main" val="3951110119"/>
                  </a:ext>
                </a:extLst>
              </a:tr>
              <a:tr h="370840">
                <a:tc>
                  <a:txBody>
                    <a:bodyPr/>
                    <a:lstStyle/>
                    <a:p>
                      <a:r>
                        <a:rPr lang="fr-FR" sz="2000" dirty="0"/>
                        <a:t>Souvenirs</a:t>
                      </a:r>
                    </a:p>
                  </a:txBody>
                  <a:tcPr/>
                </a:tc>
                <a:tc>
                  <a:txBody>
                    <a:bodyPr/>
                    <a:lstStyle/>
                    <a:p>
                      <a:r>
                        <a:rPr lang="fr-FR" sz="2000" dirty="0"/>
                        <a:t>26</a:t>
                      </a:r>
                    </a:p>
                  </a:txBody>
                  <a:tcPr/>
                </a:tc>
                <a:tc>
                  <a:txBody>
                    <a:bodyPr/>
                    <a:lstStyle/>
                    <a:p>
                      <a:r>
                        <a:rPr lang="fr-FR" sz="2000" dirty="0"/>
                        <a:t>12</a:t>
                      </a:r>
                    </a:p>
                  </a:txBody>
                  <a:tcPr/>
                </a:tc>
                <a:extLst>
                  <a:ext uri="{0D108BD9-81ED-4DB2-BD59-A6C34878D82A}">
                    <a16:rowId xmlns:a16="http://schemas.microsoft.com/office/drawing/2014/main" val="3496361577"/>
                  </a:ext>
                </a:extLst>
              </a:tr>
              <a:tr h="370840">
                <a:tc>
                  <a:txBody>
                    <a:bodyPr/>
                    <a:lstStyle/>
                    <a:p>
                      <a:r>
                        <a:rPr lang="fr-FR" sz="2000" dirty="0"/>
                        <a:t>Participations</a:t>
                      </a:r>
                    </a:p>
                  </a:txBody>
                  <a:tcPr/>
                </a:tc>
                <a:tc>
                  <a:txBody>
                    <a:bodyPr/>
                    <a:lstStyle/>
                    <a:p>
                      <a:r>
                        <a:rPr lang="fr-FR" sz="2000" dirty="0"/>
                        <a:t>22 (24)</a:t>
                      </a:r>
                    </a:p>
                  </a:txBody>
                  <a:tcPr/>
                </a:tc>
                <a:tc>
                  <a:txBody>
                    <a:bodyPr/>
                    <a:lstStyle/>
                    <a:p>
                      <a:r>
                        <a:rPr lang="fr-FR" sz="2000" dirty="0"/>
                        <a:t>22 (29)</a:t>
                      </a:r>
                    </a:p>
                  </a:txBody>
                  <a:tcPr/>
                </a:tc>
                <a:extLst>
                  <a:ext uri="{0D108BD9-81ED-4DB2-BD59-A6C34878D82A}">
                    <a16:rowId xmlns:a16="http://schemas.microsoft.com/office/drawing/2014/main" val="3560229862"/>
                  </a:ext>
                </a:extLst>
              </a:tr>
              <a:tr h="370840">
                <a:tc>
                  <a:txBody>
                    <a:bodyPr/>
                    <a:lstStyle/>
                    <a:p>
                      <a:r>
                        <a:rPr lang="fr-FR" sz="2000" dirty="0"/>
                        <a:t>Recommandations</a:t>
                      </a:r>
                    </a:p>
                  </a:txBody>
                  <a:tcPr/>
                </a:tc>
                <a:tc>
                  <a:txBody>
                    <a:bodyPr/>
                    <a:lstStyle/>
                    <a:p>
                      <a:r>
                        <a:rPr lang="fr-FR" sz="2000" dirty="0"/>
                        <a:t>11</a:t>
                      </a:r>
                    </a:p>
                  </a:txBody>
                  <a:tcPr/>
                </a:tc>
                <a:tc>
                  <a:txBody>
                    <a:bodyPr/>
                    <a:lstStyle/>
                    <a:p>
                      <a:r>
                        <a:rPr lang="fr-FR" sz="2000" dirty="0"/>
                        <a:t>9</a:t>
                      </a:r>
                    </a:p>
                  </a:txBody>
                  <a:tcPr/>
                </a:tc>
                <a:extLst>
                  <a:ext uri="{0D108BD9-81ED-4DB2-BD59-A6C34878D82A}">
                    <a16:rowId xmlns:a16="http://schemas.microsoft.com/office/drawing/2014/main" val="939836481"/>
                  </a:ext>
                </a:extLst>
              </a:tr>
            </a:tbl>
          </a:graphicData>
        </a:graphic>
      </p:graphicFrame>
    </p:spTree>
    <p:extLst>
      <p:ext uri="{BB962C8B-B14F-4D97-AF65-F5344CB8AC3E}">
        <p14:creationId xmlns:p14="http://schemas.microsoft.com/office/powerpoint/2010/main" val="1299142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18AA0D32-196C-4BEA-8C59-3BE9BB5F36A9}"/>
              </a:ext>
            </a:extLst>
          </p:cNvPr>
          <p:cNvSpPr>
            <a:spLocks noGrp="1"/>
          </p:cNvSpPr>
          <p:nvPr>
            <p:ph type="title"/>
          </p:nvPr>
        </p:nvSpPr>
        <p:spPr/>
        <p:txBody>
          <a:bodyPr>
            <a:normAutofit/>
          </a:bodyPr>
          <a:lstStyle/>
          <a:p>
            <a:r>
              <a:rPr lang="fr-FR" dirty="0"/>
              <a:t>Témoignage Elue sur l’expérimentation </a:t>
            </a:r>
          </a:p>
        </p:txBody>
      </p:sp>
      <p:sp>
        <p:nvSpPr>
          <p:cNvPr id="16" name="ZoneTexte 15">
            <a:extLst>
              <a:ext uri="{FF2B5EF4-FFF2-40B4-BE49-F238E27FC236}">
                <a16:creationId xmlns:a16="http://schemas.microsoft.com/office/drawing/2014/main" id="{82795698-EA04-4FED-A0E4-B6912E6817EE}"/>
              </a:ext>
            </a:extLst>
          </p:cNvPr>
          <p:cNvSpPr txBox="1"/>
          <p:nvPr/>
        </p:nvSpPr>
        <p:spPr>
          <a:xfrm>
            <a:off x="3737689" y="1198919"/>
            <a:ext cx="7999882"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les sciences participatives permettent de dépasser un avis tranché (pour ou contre) et incitent les habitants a analyser un enjeu de politique publique à partir de leur expérience, vécu et  émotions. »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 L’éclairage est un sujet polémique.  Selon moi, les habitants ont eu un avis très différent de ce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qu</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auraient pu avoir si ce dispositif n’avait pas été mis en place (concertation classique)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L’élu n’est plus le sachant, l’élu se met en position d’écoute. La démarche scientifique légitime le processus de démocratie participative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 qui m’intéresse vraiment dans les sciences participatives c’est l’expérience que vivent les habitants et l’</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auto-observation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de leur rapport à l’obscurité. Les échanges sont plus apaisés moins passionnés. Ce qui a pour conséquence de prendre des décisions plus éclairées »</a:t>
            </a:r>
          </a:p>
        </p:txBody>
      </p:sp>
      <p:pic>
        <p:nvPicPr>
          <p:cNvPr id="2" name="Image 1">
            <a:extLst>
              <a:ext uri="{FF2B5EF4-FFF2-40B4-BE49-F238E27FC236}">
                <a16:creationId xmlns:a16="http://schemas.microsoft.com/office/drawing/2014/main" id="{25A7E72E-B74F-4F1E-90D8-78B9B89291D8}"/>
              </a:ext>
            </a:extLst>
          </p:cNvPr>
          <p:cNvPicPr>
            <a:picLocks noChangeAspect="1"/>
          </p:cNvPicPr>
          <p:nvPr/>
        </p:nvPicPr>
        <p:blipFill>
          <a:blip r:embed="rId2"/>
          <a:stretch>
            <a:fillRect/>
          </a:stretch>
        </p:blipFill>
        <p:spPr>
          <a:xfrm>
            <a:off x="838200" y="1574304"/>
            <a:ext cx="2667000" cy="2667000"/>
          </a:xfrm>
          <a:prstGeom prst="rect">
            <a:avLst/>
          </a:prstGeom>
        </p:spPr>
      </p:pic>
      <p:sp>
        <p:nvSpPr>
          <p:cNvPr id="3" name="ZoneTexte 2">
            <a:extLst>
              <a:ext uri="{FF2B5EF4-FFF2-40B4-BE49-F238E27FC236}">
                <a16:creationId xmlns:a16="http://schemas.microsoft.com/office/drawing/2014/main" id="{6D33AA12-B62E-408F-8857-56D701B46C6D}"/>
              </a:ext>
            </a:extLst>
          </p:cNvPr>
          <p:cNvSpPr txBox="1"/>
          <p:nvPr/>
        </p:nvSpPr>
        <p:spPr>
          <a:xfrm>
            <a:off x="838199" y="4497184"/>
            <a:ext cx="2666999" cy="923330"/>
          </a:xfrm>
          <a:prstGeom prst="rect">
            <a:avLst/>
          </a:prstGeom>
          <a:no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Julie Dumont Elue de la ville de Libourne, à la concertation citoyenne </a:t>
            </a:r>
          </a:p>
        </p:txBody>
      </p:sp>
    </p:spTree>
    <p:extLst>
      <p:ext uri="{BB962C8B-B14F-4D97-AF65-F5344CB8AC3E}">
        <p14:creationId xmlns:p14="http://schemas.microsoft.com/office/powerpoint/2010/main" val="3438624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C19A20-6516-42BB-824A-7A5944911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AA5F21C8-2B92-43D6-B841-3079C1697AC6}"/>
              </a:ext>
            </a:extLst>
          </p:cNvPr>
          <p:cNvSpPr>
            <a:spLocks noGrp="1"/>
          </p:cNvSpPr>
          <p:nvPr>
            <p:ph type="title"/>
          </p:nvPr>
        </p:nvSpPr>
        <p:spPr/>
        <p:txBody>
          <a:bodyPr/>
          <a:lstStyle/>
          <a:p>
            <a:r>
              <a:rPr lang="fr-FR" dirty="0"/>
              <a:t>Bilan de la participation</a:t>
            </a:r>
          </a:p>
        </p:txBody>
      </p:sp>
      <p:graphicFrame>
        <p:nvGraphicFramePr>
          <p:cNvPr id="4" name="Tableau 3">
            <a:extLst>
              <a:ext uri="{FF2B5EF4-FFF2-40B4-BE49-F238E27FC236}">
                <a16:creationId xmlns:a16="http://schemas.microsoft.com/office/drawing/2014/main" id="{68818B59-13A7-4177-94EA-F415A95B92D4}"/>
              </a:ext>
            </a:extLst>
          </p:cNvPr>
          <p:cNvGraphicFramePr>
            <a:graphicFrameLocks noGrp="1"/>
          </p:cNvGraphicFramePr>
          <p:nvPr/>
        </p:nvGraphicFramePr>
        <p:xfrm>
          <a:off x="2032000" y="1447800"/>
          <a:ext cx="8127999" cy="19812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777515103"/>
                    </a:ext>
                  </a:extLst>
                </a:gridCol>
                <a:gridCol w="2709333">
                  <a:extLst>
                    <a:ext uri="{9D8B030D-6E8A-4147-A177-3AD203B41FA5}">
                      <a16:colId xmlns:a16="http://schemas.microsoft.com/office/drawing/2014/main" val="2810266451"/>
                    </a:ext>
                  </a:extLst>
                </a:gridCol>
                <a:gridCol w="2709333">
                  <a:extLst>
                    <a:ext uri="{9D8B030D-6E8A-4147-A177-3AD203B41FA5}">
                      <a16:colId xmlns:a16="http://schemas.microsoft.com/office/drawing/2014/main" val="938685359"/>
                    </a:ext>
                  </a:extLst>
                </a:gridCol>
              </a:tblGrid>
              <a:tr h="370840">
                <a:tc>
                  <a:txBody>
                    <a:bodyPr/>
                    <a:lstStyle/>
                    <a:p>
                      <a:endParaRPr lang="fr-FR" sz="2000" dirty="0"/>
                    </a:p>
                  </a:txBody>
                  <a:tcPr/>
                </a:tc>
                <a:tc>
                  <a:txBody>
                    <a:bodyPr/>
                    <a:lstStyle/>
                    <a:p>
                      <a:r>
                        <a:rPr lang="fr-FR" sz="2000" dirty="0"/>
                        <a:t>Libourne</a:t>
                      </a:r>
                    </a:p>
                  </a:txBody>
                  <a:tcPr/>
                </a:tc>
                <a:tc>
                  <a:txBody>
                    <a:bodyPr/>
                    <a:lstStyle/>
                    <a:p>
                      <a:r>
                        <a:rPr lang="fr-FR" sz="2000" dirty="0"/>
                        <a:t>Melesse</a:t>
                      </a:r>
                    </a:p>
                  </a:txBody>
                  <a:tcPr/>
                </a:tc>
                <a:extLst>
                  <a:ext uri="{0D108BD9-81ED-4DB2-BD59-A6C34878D82A}">
                    <a16:rowId xmlns:a16="http://schemas.microsoft.com/office/drawing/2014/main" val="45107068"/>
                  </a:ext>
                </a:extLst>
              </a:tr>
              <a:tr h="370840">
                <a:tc>
                  <a:txBody>
                    <a:bodyPr/>
                    <a:lstStyle/>
                    <a:p>
                      <a:r>
                        <a:rPr lang="fr-FR" sz="2000" dirty="0"/>
                        <a:t>Inscrits</a:t>
                      </a:r>
                    </a:p>
                  </a:txBody>
                  <a:tcPr/>
                </a:tc>
                <a:tc>
                  <a:txBody>
                    <a:bodyPr/>
                    <a:lstStyle/>
                    <a:p>
                      <a:r>
                        <a:rPr lang="fr-FR" sz="2000" dirty="0"/>
                        <a:t>69</a:t>
                      </a:r>
                    </a:p>
                  </a:txBody>
                  <a:tcPr/>
                </a:tc>
                <a:tc>
                  <a:txBody>
                    <a:bodyPr/>
                    <a:lstStyle/>
                    <a:p>
                      <a:r>
                        <a:rPr lang="fr-FR" sz="2000" dirty="0"/>
                        <a:t>54</a:t>
                      </a:r>
                    </a:p>
                  </a:txBody>
                  <a:tcPr/>
                </a:tc>
                <a:extLst>
                  <a:ext uri="{0D108BD9-81ED-4DB2-BD59-A6C34878D82A}">
                    <a16:rowId xmlns:a16="http://schemas.microsoft.com/office/drawing/2014/main" val="3951110119"/>
                  </a:ext>
                </a:extLst>
              </a:tr>
              <a:tr h="370840">
                <a:tc>
                  <a:txBody>
                    <a:bodyPr/>
                    <a:lstStyle/>
                    <a:p>
                      <a:r>
                        <a:rPr lang="fr-FR" sz="2000" dirty="0"/>
                        <a:t>Souvenirs</a:t>
                      </a:r>
                    </a:p>
                  </a:txBody>
                  <a:tcPr/>
                </a:tc>
                <a:tc>
                  <a:txBody>
                    <a:bodyPr/>
                    <a:lstStyle/>
                    <a:p>
                      <a:r>
                        <a:rPr lang="fr-FR" sz="2000" dirty="0"/>
                        <a:t>26</a:t>
                      </a:r>
                    </a:p>
                  </a:txBody>
                  <a:tcPr/>
                </a:tc>
                <a:tc>
                  <a:txBody>
                    <a:bodyPr/>
                    <a:lstStyle/>
                    <a:p>
                      <a:r>
                        <a:rPr lang="fr-FR" sz="2000" dirty="0"/>
                        <a:t>12</a:t>
                      </a:r>
                    </a:p>
                  </a:txBody>
                  <a:tcPr/>
                </a:tc>
                <a:extLst>
                  <a:ext uri="{0D108BD9-81ED-4DB2-BD59-A6C34878D82A}">
                    <a16:rowId xmlns:a16="http://schemas.microsoft.com/office/drawing/2014/main" val="3496361577"/>
                  </a:ext>
                </a:extLst>
              </a:tr>
              <a:tr h="370840">
                <a:tc>
                  <a:txBody>
                    <a:bodyPr/>
                    <a:lstStyle/>
                    <a:p>
                      <a:r>
                        <a:rPr lang="fr-FR" sz="2000" dirty="0"/>
                        <a:t>Participations</a:t>
                      </a:r>
                    </a:p>
                  </a:txBody>
                  <a:tcPr/>
                </a:tc>
                <a:tc>
                  <a:txBody>
                    <a:bodyPr/>
                    <a:lstStyle/>
                    <a:p>
                      <a:r>
                        <a:rPr lang="fr-FR" sz="2000" dirty="0"/>
                        <a:t>22 (24)</a:t>
                      </a:r>
                    </a:p>
                  </a:txBody>
                  <a:tcPr/>
                </a:tc>
                <a:tc>
                  <a:txBody>
                    <a:bodyPr/>
                    <a:lstStyle/>
                    <a:p>
                      <a:r>
                        <a:rPr lang="fr-FR" sz="2000" dirty="0"/>
                        <a:t>22 (29)</a:t>
                      </a:r>
                    </a:p>
                  </a:txBody>
                  <a:tcPr/>
                </a:tc>
                <a:extLst>
                  <a:ext uri="{0D108BD9-81ED-4DB2-BD59-A6C34878D82A}">
                    <a16:rowId xmlns:a16="http://schemas.microsoft.com/office/drawing/2014/main" val="3560229862"/>
                  </a:ext>
                </a:extLst>
              </a:tr>
              <a:tr h="370840">
                <a:tc>
                  <a:txBody>
                    <a:bodyPr/>
                    <a:lstStyle/>
                    <a:p>
                      <a:r>
                        <a:rPr lang="fr-FR" sz="2000" dirty="0"/>
                        <a:t>Recommandations</a:t>
                      </a:r>
                    </a:p>
                  </a:txBody>
                  <a:tcPr/>
                </a:tc>
                <a:tc>
                  <a:txBody>
                    <a:bodyPr/>
                    <a:lstStyle/>
                    <a:p>
                      <a:r>
                        <a:rPr lang="fr-FR" sz="2000" dirty="0"/>
                        <a:t>11</a:t>
                      </a:r>
                    </a:p>
                  </a:txBody>
                  <a:tcPr/>
                </a:tc>
                <a:tc>
                  <a:txBody>
                    <a:bodyPr/>
                    <a:lstStyle/>
                    <a:p>
                      <a:r>
                        <a:rPr lang="fr-FR" sz="2000" dirty="0"/>
                        <a:t>9</a:t>
                      </a:r>
                    </a:p>
                  </a:txBody>
                  <a:tcPr/>
                </a:tc>
                <a:extLst>
                  <a:ext uri="{0D108BD9-81ED-4DB2-BD59-A6C34878D82A}">
                    <a16:rowId xmlns:a16="http://schemas.microsoft.com/office/drawing/2014/main" val="939836481"/>
                  </a:ext>
                </a:extLst>
              </a:tr>
            </a:tbl>
          </a:graphicData>
        </a:graphic>
      </p:graphicFrame>
      <p:sp>
        <p:nvSpPr>
          <p:cNvPr id="5" name="ZoneTexte 4">
            <a:extLst>
              <a:ext uri="{FF2B5EF4-FFF2-40B4-BE49-F238E27FC236}">
                <a16:creationId xmlns:a16="http://schemas.microsoft.com/office/drawing/2014/main" id="{EC2B420C-90E0-472C-9624-D80CC51A009F}"/>
              </a:ext>
            </a:extLst>
          </p:cNvPr>
          <p:cNvSpPr txBox="1"/>
          <p:nvPr/>
        </p:nvSpPr>
        <p:spPr>
          <a:xfrm>
            <a:off x="621383" y="3721059"/>
            <a:ext cx="10732417"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Sujet mobilisateur, à enjeux, voir politisé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Sujet d’une certaine complexité, qu’il ne se résume pas à un « pour ou contre » pour lesquels des outils simples de consultation en ligne suffisent.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 faut que les données collectées aient un lien évident avec la décision, idéalement nécessaires à celle-ci.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 tels dispositifs ne restaurent pas la confiance mais s’appuient sur celle existante entre habitants et pouvoir politique local qu’il faut consolider au préalable si besoin.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dépendance de la décision aux résultats du dispositif participatif doit être claire. </a:t>
            </a:r>
          </a:p>
        </p:txBody>
      </p:sp>
    </p:spTree>
    <p:extLst>
      <p:ext uri="{BB962C8B-B14F-4D97-AF65-F5344CB8AC3E}">
        <p14:creationId xmlns:p14="http://schemas.microsoft.com/office/powerpoint/2010/main" val="24200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55F05E1-050F-4B82-9054-A6163F3E0B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923FB-AA6F-4573-86B8-980FD3287C70}" type="slidenum">
              <a:rPr kumimoji="0" lang="fr-FR" sz="1200" b="0" i="0" u="none" strike="noStrike" kern="1200" cap="none" spc="0" normalizeH="0" baseline="0" noProof="0" smtClean="0">
                <a:ln>
                  <a:noFill/>
                </a:ln>
                <a:solidFill>
                  <a:prstClr val="black">
                    <a:tint val="75000"/>
                  </a:prst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tint val="75000"/>
                </a:prstClr>
              </a:solidFill>
              <a:effectLst/>
              <a:uLnTx/>
              <a:uFillTx/>
              <a:latin typeface="Montserrat"/>
              <a:ea typeface="+mn-ea"/>
              <a:cs typeface="+mn-cs"/>
            </a:endParaRPr>
          </a:p>
        </p:txBody>
      </p:sp>
      <p:sp>
        <p:nvSpPr>
          <p:cNvPr id="3" name="Titre 2">
            <a:extLst>
              <a:ext uri="{FF2B5EF4-FFF2-40B4-BE49-F238E27FC236}">
                <a16:creationId xmlns:a16="http://schemas.microsoft.com/office/drawing/2014/main" id="{1E622E92-425A-47B7-AF81-6B6F63CCE9AF}"/>
              </a:ext>
            </a:extLst>
          </p:cNvPr>
          <p:cNvSpPr>
            <a:spLocks noGrp="1"/>
          </p:cNvSpPr>
          <p:nvPr>
            <p:ph type="title"/>
          </p:nvPr>
        </p:nvSpPr>
        <p:spPr/>
        <p:txBody>
          <a:bodyPr>
            <a:normAutofit fontScale="90000"/>
          </a:bodyPr>
          <a:lstStyle/>
          <a:p>
            <a:r>
              <a:rPr lang="fr-FR" dirty="0"/>
              <a:t>Politique énergétique territoriale : les problèmes à résoudre…</a:t>
            </a:r>
          </a:p>
        </p:txBody>
      </p:sp>
      <p:sp>
        <p:nvSpPr>
          <p:cNvPr id="4" name="ZoneTexte 3">
            <a:extLst>
              <a:ext uri="{FF2B5EF4-FFF2-40B4-BE49-F238E27FC236}">
                <a16:creationId xmlns:a16="http://schemas.microsoft.com/office/drawing/2014/main" id="{96A17C0F-4132-47CD-90CB-71257D921E4E}"/>
              </a:ext>
            </a:extLst>
          </p:cNvPr>
          <p:cNvSpPr txBox="1"/>
          <p:nvPr/>
        </p:nvSpPr>
        <p:spPr>
          <a:xfrm>
            <a:off x="838201" y="1646352"/>
            <a:ext cx="10515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Consommation totale et objectif de réduction (en distinguant particuliers et professionnels)</a:t>
            </a:r>
          </a:p>
        </p:txBody>
      </p:sp>
      <p:sp>
        <p:nvSpPr>
          <p:cNvPr id="6" name="ZoneTexte 5">
            <a:extLst>
              <a:ext uri="{FF2B5EF4-FFF2-40B4-BE49-F238E27FC236}">
                <a16:creationId xmlns:a16="http://schemas.microsoft.com/office/drawing/2014/main" id="{94FECF31-180A-45D3-B886-0A76DFE8069B}"/>
              </a:ext>
            </a:extLst>
          </p:cNvPr>
          <p:cNvSpPr txBox="1"/>
          <p:nvPr/>
        </p:nvSpPr>
        <p:spPr>
          <a:xfrm>
            <a:off x="838201" y="2761117"/>
            <a:ext cx="10515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Part de l’énergie à produire localement (gain économique ; éviter la pénurie ; éthique)</a:t>
            </a:r>
          </a:p>
        </p:txBody>
      </p:sp>
      <p:sp>
        <p:nvSpPr>
          <p:cNvPr id="7" name="ZoneTexte 6">
            <a:extLst>
              <a:ext uri="{FF2B5EF4-FFF2-40B4-BE49-F238E27FC236}">
                <a16:creationId xmlns:a16="http://schemas.microsoft.com/office/drawing/2014/main" id="{EBD3A965-4C0C-46C5-8507-CC599D51B66A}"/>
              </a:ext>
            </a:extLst>
          </p:cNvPr>
          <p:cNvSpPr txBox="1"/>
          <p:nvPr/>
        </p:nvSpPr>
        <p:spPr>
          <a:xfrm>
            <a:off x="838200" y="3875882"/>
            <a:ext cx="10515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Quel mixe énergétique (critères : économiques, socio, environnementaux)</a:t>
            </a:r>
          </a:p>
        </p:txBody>
      </p:sp>
      <p:sp>
        <p:nvSpPr>
          <p:cNvPr id="8" name="ZoneTexte 7">
            <a:extLst>
              <a:ext uri="{FF2B5EF4-FFF2-40B4-BE49-F238E27FC236}">
                <a16:creationId xmlns:a16="http://schemas.microsoft.com/office/drawing/2014/main" id="{8F9B688D-EDBB-4A46-BA66-470D9B251155}"/>
              </a:ext>
            </a:extLst>
          </p:cNvPr>
          <p:cNvSpPr txBox="1"/>
          <p:nvPr/>
        </p:nvSpPr>
        <p:spPr>
          <a:xfrm>
            <a:off x="838199" y="4990647"/>
            <a:ext cx="10515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Choix des emplacements des sources de productions (impact cadre de vie)</a:t>
            </a:r>
          </a:p>
        </p:txBody>
      </p:sp>
      <p:sp>
        <p:nvSpPr>
          <p:cNvPr id="9" name="Flèche : double flèche horizontale 8">
            <a:extLst>
              <a:ext uri="{FF2B5EF4-FFF2-40B4-BE49-F238E27FC236}">
                <a16:creationId xmlns:a16="http://schemas.microsoft.com/office/drawing/2014/main" id="{A194FD37-7F76-43E8-8B04-E3E14008A21B}"/>
              </a:ext>
            </a:extLst>
          </p:cNvPr>
          <p:cNvSpPr/>
          <p:nvPr/>
        </p:nvSpPr>
        <p:spPr>
          <a:xfrm rot="16200000">
            <a:off x="5476973" y="2252960"/>
            <a:ext cx="556182" cy="3016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ouble flèche horizontale 9">
            <a:extLst>
              <a:ext uri="{FF2B5EF4-FFF2-40B4-BE49-F238E27FC236}">
                <a16:creationId xmlns:a16="http://schemas.microsoft.com/office/drawing/2014/main" id="{2F86DD22-7ABB-4967-A2C4-179855F6748B}"/>
              </a:ext>
            </a:extLst>
          </p:cNvPr>
          <p:cNvSpPr/>
          <p:nvPr/>
        </p:nvSpPr>
        <p:spPr>
          <a:xfrm rot="16200000">
            <a:off x="5476973" y="3368926"/>
            <a:ext cx="556182" cy="3016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 double flèche horizontale 10">
            <a:extLst>
              <a:ext uri="{FF2B5EF4-FFF2-40B4-BE49-F238E27FC236}">
                <a16:creationId xmlns:a16="http://schemas.microsoft.com/office/drawing/2014/main" id="{B364ACE5-B53E-4011-A0DF-45DF9E7C3DBB}"/>
              </a:ext>
            </a:extLst>
          </p:cNvPr>
          <p:cNvSpPr/>
          <p:nvPr/>
        </p:nvSpPr>
        <p:spPr>
          <a:xfrm rot="16200000">
            <a:off x="5476973" y="4481290"/>
            <a:ext cx="556182" cy="3016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D18F8371-2D1E-4238-88F8-BF24717A487F}"/>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18553" y="5795044"/>
            <a:ext cx="1389691" cy="907109"/>
          </a:xfrm>
          <a:prstGeom prst="rect">
            <a:avLst/>
          </a:prstGeom>
        </p:spPr>
      </p:pic>
      <p:pic>
        <p:nvPicPr>
          <p:cNvPr id="15" name="Graphique 14">
            <a:extLst>
              <a:ext uri="{FF2B5EF4-FFF2-40B4-BE49-F238E27FC236}">
                <a16:creationId xmlns:a16="http://schemas.microsoft.com/office/drawing/2014/main" id="{58A9D6F7-9854-4E6A-8109-8FC044496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487" y="5828657"/>
            <a:ext cx="752475" cy="895350"/>
          </a:xfrm>
          <a:prstGeom prst="rect">
            <a:avLst/>
          </a:prstGeom>
        </p:spPr>
      </p:pic>
      <p:pic>
        <p:nvPicPr>
          <p:cNvPr id="16" name="Image 15">
            <a:extLst>
              <a:ext uri="{FF2B5EF4-FFF2-40B4-BE49-F238E27FC236}">
                <a16:creationId xmlns:a16="http://schemas.microsoft.com/office/drawing/2014/main" id="{93BD59DC-2623-4E6D-9E9A-0E81B0D20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488" y="5898896"/>
            <a:ext cx="1586769" cy="754871"/>
          </a:xfrm>
          <a:prstGeom prst="rect">
            <a:avLst/>
          </a:prstGeom>
        </p:spPr>
      </p:pic>
      <p:pic>
        <p:nvPicPr>
          <p:cNvPr id="14" name="Image 13">
            <a:extLst>
              <a:ext uri="{FF2B5EF4-FFF2-40B4-BE49-F238E27FC236}">
                <a16:creationId xmlns:a16="http://schemas.microsoft.com/office/drawing/2014/main" id="{F9C7D3F0-6BDF-4E2B-9D01-8A5D6EB53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726" y="6085814"/>
            <a:ext cx="2054675" cy="541071"/>
          </a:xfrm>
          <a:prstGeom prst="rect">
            <a:avLst/>
          </a:prstGeom>
        </p:spPr>
      </p:pic>
      <p:pic>
        <p:nvPicPr>
          <p:cNvPr id="5" name="Image 4">
            <a:extLst>
              <a:ext uri="{FF2B5EF4-FFF2-40B4-BE49-F238E27FC236}">
                <a16:creationId xmlns:a16="http://schemas.microsoft.com/office/drawing/2014/main" id="{A0892715-5130-457B-8617-29000EE08045}"/>
              </a:ext>
            </a:extLst>
          </p:cNvPr>
          <p:cNvPicPr>
            <a:picLocks noChangeAspect="1"/>
          </p:cNvPicPr>
          <p:nvPr/>
        </p:nvPicPr>
        <p:blipFill>
          <a:blip r:embed="rId7"/>
          <a:stretch>
            <a:fillRect/>
          </a:stretch>
        </p:blipFill>
        <p:spPr>
          <a:xfrm>
            <a:off x="7176847" y="5642830"/>
            <a:ext cx="3439005" cy="1267002"/>
          </a:xfrm>
          <a:prstGeom prst="rect">
            <a:avLst/>
          </a:prstGeom>
        </p:spPr>
      </p:pic>
    </p:spTree>
    <p:extLst>
      <p:ext uri="{BB962C8B-B14F-4D97-AF65-F5344CB8AC3E}">
        <p14:creationId xmlns:p14="http://schemas.microsoft.com/office/powerpoint/2010/main" val="139859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112537" y="231201"/>
            <a:ext cx="64780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85000"/>
                    <a:lumOff val="15000"/>
                  </a:prstClr>
                </a:solidFill>
                <a:effectLst/>
                <a:uLnTx/>
                <a:uFillTx/>
                <a:latin typeface="Calibri Light"/>
                <a:ea typeface="+mn-ea"/>
                <a:cs typeface="+mn-cs"/>
              </a:rPr>
              <a:t>Le 1</a:t>
            </a:r>
            <a:r>
              <a:rPr kumimoji="0" lang="fr-FR" sz="2400" b="1" i="0" u="none" strike="noStrike" kern="1200" cap="none" spc="0" normalizeH="0" baseline="30000" noProof="0" dirty="0">
                <a:ln>
                  <a:noFill/>
                </a:ln>
                <a:solidFill>
                  <a:prstClr val="black">
                    <a:lumMod val="85000"/>
                    <a:lumOff val="15000"/>
                  </a:prstClr>
                </a:solidFill>
                <a:effectLst/>
                <a:uLnTx/>
                <a:uFillTx/>
                <a:latin typeface="Calibri Light"/>
                <a:ea typeface="+mn-ea"/>
                <a:cs typeface="+mn-cs"/>
              </a:rPr>
              <a:t>er</a:t>
            </a:r>
            <a:r>
              <a:rPr kumimoji="0" lang="fr-FR" sz="2400" b="1" i="0" u="none" strike="noStrike" kern="1200" cap="none" spc="0" normalizeH="0" baseline="0" noProof="0" dirty="0">
                <a:ln>
                  <a:noFill/>
                </a:ln>
                <a:solidFill>
                  <a:prstClr val="black">
                    <a:lumMod val="85000"/>
                    <a:lumOff val="15000"/>
                  </a:prstClr>
                </a:solidFill>
                <a:effectLst/>
                <a:uLnTx/>
                <a:uFillTx/>
                <a:latin typeface="Calibri Light"/>
                <a:ea typeface="+mn-ea"/>
                <a:cs typeface="+mn-cs"/>
              </a:rPr>
              <a:t> janvier 2020, l’équipe 65MO devient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85000"/>
                    <a:lumOff val="15000"/>
                  </a:prstClr>
                </a:solidFill>
                <a:effectLst/>
                <a:uLnTx/>
                <a:uFillTx/>
                <a:latin typeface="Calibri Light"/>
                <a:ea typeface="+mn-ea"/>
                <a:cs typeface="+mn-cs"/>
              </a:rPr>
              <a:t>l’</a:t>
            </a:r>
            <a:r>
              <a:rPr kumimoji="0" lang="fr-FR" sz="2400" b="1" i="0" u="none" strike="noStrike" kern="1200" cap="none" spc="0" normalizeH="0" baseline="0" noProof="0" dirty="0">
                <a:ln>
                  <a:noFill/>
                </a:ln>
                <a:solidFill>
                  <a:srgbClr val="203669">
                    <a:lumMod val="75000"/>
                  </a:srgbClr>
                </a:solidFill>
                <a:effectLst/>
                <a:uLnTx/>
                <a:uFillTx/>
                <a:latin typeface="Calibri Light"/>
                <a:ea typeface="+mn-ea"/>
                <a:cs typeface="+mn-cs"/>
              </a:rPr>
              <a:t>Unité de Service « </a:t>
            </a:r>
            <a:r>
              <a:rPr kumimoji="0" lang="fr-FR" sz="2400" b="1" i="0" u="none" strike="noStrike" kern="1200" cap="none" spc="0" normalizeH="0" baseline="0" noProof="0" dirty="0" err="1">
                <a:ln>
                  <a:noFill/>
                </a:ln>
                <a:solidFill>
                  <a:srgbClr val="203669">
                    <a:lumMod val="75000"/>
                  </a:srgbClr>
                </a:solidFill>
                <a:effectLst/>
                <a:uLnTx/>
                <a:uFillTx/>
                <a:latin typeface="Calibri Light"/>
                <a:ea typeface="+mn-ea"/>
                <a:cs typeface="+mn-cs"/>
              </a:rPr>
              <a:t>Mosaic</a:t>
            </a:r>
            <a:r>
              <a:rPr kumimoji="0" lang="fr-FR" sz="2400" b="1" i="0" u="none" strike="noStrike" kern="1200" cap="none" spc="0" normalizeH="0" baseline="0" noProof="0" dirty="0">
                <a:ln>
                  <a:noFill/>
                </a:ln>
                <a:solidFill>
                  <a:srgbClr val="203669">
                    <a:lumMod val="75000"/>
                  </a:srgbClr>
                </a:solidFill>
                <a:effectLst/>
                <a:uLnTx/>
                <a:uFillTx/>
                <a:latin typeface="Calibri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prstClr val="black">
                    <a:lumMod val="85000"/>
                    <a:lumOff val="15000"/>
                  </a:prstClr>
                </a:solidFill>
                <a:effectLst/>
                <a:uLnTx/>
                <a:uFillTx/>
                <a:latin typeface="Calibri Light"/>
                <a:ea typeface="+mn-ea"/>
                <a:cs typeface="+mn-cs"/>
                <a:sym typeface="Wingdings" panose="05000000000000000000" pitchFamily="2" charset="2"/>
              </a:rPr>
              <a:t>Méthodes et Outils pour les Sciences participatives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prstClr val="black">
                    <a:lumMod val="85000"/>
                    <a:lumOff val="15000"/>
                  </a:prstClr>
                </a:solidFill>
                <a:effectLst/>
                <a:uLnTx/>
                <a:uFillTx/>
                <a:latin typeface="Calibri Light"/>
                <a:ea typeface="+mn-ea"/>
                <a:cs typeface="+mn-cs"/>
                <a:sym typeface="Wingdings" panose="05000000000000000000" pitchFamily="2" charset="2"/>
              </a:rPr>
              <a:t>https://mosaic.mnhn.fr</a:t>
            </a:r>
            <a:endParaRPr kumimoji="0" lang="fr-FR" sz="2400" b="0" i="1" u="none" strike="noStrike" kern="1200" cap="none" spc="0" normalizeH="0" baseline="0" noProof="0" dirty="0">
              <a:ln>
                <a:noFill/>
              </a:ln>
              <a:solidFill>
                <a:prstClr val="black">
                  <a:lumMod val="85000"/>
                  <a:lumOff val="15000"/>
                </a:prstClr>
              </a:solidFill>
              <a:effectLst/>
              <a:uLnTx/>
              <a:uFillTx/>
              <a:latin typeface="Calibri Light"/>
              <a:ea typeface="+mn-ea"/>
              <a:cs typeface="+mn-cs"/>
            </a:endParaRPr>
          </a:p>
        </p:txBody>
      </p:sp>
      <p:sp>
        <p:nvSpPr>
          <p:cNvPr id="11" name="Rectangle 10"/>
          <p:cNvSpPr/>
          <p:nvPr/>
        </p:nvSpPr>
        <p:spPr>
          <a:xfrm>
            <a:off x="605307" y="1871377"/>
            <a:ext cx="10766738" cy="1200329"/>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dirty="0">
                <a:ln>
                  <a:noFill/>
                </a:ln>
                <a:solidFill>
                  <a:prstClr val="black">
                    <a:lumMod val="85000"/>
                    <a:lumOff val="15000"/>
                  </a:prstClr>
                </a:solidFill>
                <a:effectLst/>
                <a:uLnTx/>
                <a:uFillTx/>
                <a:latin typeface="Calibri Light"/>
                <a:ea typeface="+mn-ea"/>
                <a:cs typeface="+mn-cs"/>
              </a:rPr>
              <a:t>Centre de compétences sur les sciences participatives, interdisciplinaire et inter-facultaire, à vocation nationale, </a:t>
            </a:r>
            <a:r>
              <a:rPr kumimoji="0" lang="fr-FR" sz="2400" b="0" i="0" u="none" strike="noStrike" kern="1200" cap="none" spc="0" normalizeH="0" baseline="0" noProof="0" dirty="0">
                <a:ln>
                  <a:noFill/>
                </a:ln>
                <a:solidFill>
                  <a:prstClr val="black">
                    <a:lumMod val="85000"/>
                    <a:lumOff val="15000"/>
                  </a:prstClr>
                </a:solidFill>
                <a:effectLst/>
                <a:uLnTx/>
                <a:uFillTx/>
                <a:latin typeface="Calibri Light"/>
                <a:ea typeface="+mn-ea"/>
                <a:cs typeface="+mn-cs"/>
              </a:rPr>
              <a:t>ouvert aux porteurs de projet ASU et hors ASU,         y compris hors recherche académique. </a:t>
            </a:r>
            <a:endParaRPr kumimoji="0" lang="fr-FR" sz="2000" b="0" i="0" u="none" strike="noStrike" kern="1200" cap="none" spc="0" normalizeH="0" baseline="0" noProof="0" dirty="0">
              <a:ln>
                <a:noFill/>
              </a:ln>
              <a:solidFill>
                <a:prstClr val="black">
                  <a:lumMod val="85000"/>
                  <a:lumOff val="15000"/>
                </a:prstClr>
              </a:solidFill>
              <a:effectLst/>
              <a:uLnTx/>
              <a:uFillTx/>
              <a:latin typeface="Calibri Light"/>
              <a:ea typeface="+mn-ea"/>
              <a:cs typeface="+mn-cs"/>
            </a:endParaRPr>
          </a:p>
        </p:txBody>
      </p:sp>
      <p:pic>
        <p:nvPicPr>
          <p:cNvPr id="8" name="Graphique 3">
            <a:extLst>
              <a:ext uri="{FF2B5EF4-FFF2-40B4-BE49-F238E27FC236}">
                <a16:creationId xmlns:a16="http://schemas.microsoft.com/office/drawing/2014/main" id="{4E1CBC6B-56A2-4360-8DA0-1EBFBD0054F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307" y="285200"/>
            <a:ext cx="4056221" cy="1338553"/>
          </a:xfrm>
          <a:prstGeom prst="rect">
            <a:avLst/>
          </a:prstGeom>
        </p:spPr>
      </p:pic>
      <p:sp>
        <p:nvSpPr>
          <p:cNvPr id="2" name="ZoneTexte 1"/>
          <p:cNvSpPr txBox="1"/>
          <p:nvPr/>
        </p:nvSpPr>
        <p:spPr>
          <a:xfrm>
            <a:off x="924756" y="3267602"/>
            <a:ext cx="4262907"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Incubation et </a:t>
            </a:r>
            <a:r>
              <a:rPr kumimoji="0" lang="fr-FR" sz="2400" b="0" i="0" u="none" strike="noStrike" kern="1200" cap="none" spc="0" normalizeH="0" baseline="0" noProof="0" dirty="0" err="1">
                <a:ln>
                  <a:noFill/>
                </a:ln>
                <a:solidFill>
                  <a:prstClr val="black"/>
                </a:solidFill>
                <a:effectLst/>
                <a:uLnTx/>
                <a:uFillTx/>
                <a:latin typeface="Calibri Light"/>
                <a:ea typeface="+mn-ea"/>
                <a:cs typeface="+mn-cs"/>
              </a:rPr>
              <a:t>co</a:t>
            </a:r>
            <a:r>
              <a:rPr kumimoji="0" lang="fr-FR" sz="2400" b="0" i="0" u="none" strike="noStrike" kern="1200" cap="none" spc="0" normalizeH="0" baseline="0" noProof="0" dirty="0">
                <a:ln>
                  <a:noFill/>
                </a:ln>
                <a:solidFill>
                  <a:prstClr val="black"/>
                </a:solidFill>
                <a:effectLst/>
                <a:uLnTx/>
                <a:uFillTx/>
                <a:latin typeface="Calibri Light"/>
                <a:ea typeface="+mn-ea"/>
                <a:cs typeface="+mn-cs"/>
              </a:rPr>
              <a:t>-conception</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0" name="ZoneTexte 9"/>
          <p:cNvSpPr txBox="1"/>
          <p:nvPr/>
        </p:nvSpPr>
        <p:spPr>
          <a:xfrm>
            <a:off x="924756" y="3855464"/>
            <a:ext cx="435558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Développement de plateforme numérique de participation, d’animation, et de gestion des données </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 name="ZoneTexte 2"/>
          <p:cNvSpPr txBox="1"/>
          <p:nvPr/>
        </p:nvSpPr>
        <p:spPr>
          <a:xfrm>
            <a:off x="5988676" y="3197860"/>
            <a:ext cx="538336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64C1C0"/>
                </a:solidFill>
                <a:effectLst/>
                <a:uLnTx/>
                <a:uFillTx/>
                <a:latin typeface="Calibri Light"/>
                <a:ea typeface="+mn-ea"/>
                <a:cs typeface="+mn-cs"/>
              </a:rPr>
              <a:t>Périmètre : production de données structurées (</a:t>
            </a:r>
            <a:r>
              <a:rPr kumimoji="0" lang="fr-FR" sz="2400" b="0" i="0" u="none" strike="noStrike" kern="1200" cap="none" spc="0" normalizeH="0" baseline="0" noProof="0" dirty="0" err="1">
                <a:ln>
                  <a:noFill/>
                </a:ln>
                <a:solidFill>
                  <a:srgbClr val="64C1C0"/>
                </a:solidFill>
                <a:effectLst/>
                <a:uLnTx/>
                <a:uFillTx/>
                <a:latin typeface="Calibri Light"/>
                <a:ea typeface="+mn-ea"/>
                <a:cs typeface="+mn-cs"/>
              </a:rPr>
              <a:t>protocolées</a:t>
            </a:r>
            <a:r>
              <a:rPr kumimoji="0" lang="fr-FR" sz="2400" b="0" i="0" u="none" strike="noStrike" kern="1200" cap="none" spc="0" normalizeH="0" baseline="0" noProof="0" dirty="0">
                <a:ln>
                  <a:noFill/>
                </a:ln>
                <a:solidFill>
                  <a:srgbClr val="64C1C0"/>
                </a:solidFill>
                <a:effectLst/>
                <a:uLnTx/>
                <a:uFillTx/>
                <a:latin typeface="Calibri Light"/>
                <a:ea typeface="+mn-ea"/>
                <a:cs typeface="+mn-cs"/>
              </a:rPr>
              <a:t>), partagées et enrichies des échanges entre participants (validation, complémentation, commentaires…) </a:t>
            </a:r>
            <a:endParaRPr kumimoji="0" lang="en-US" sz="2400" b="0" i="0" u="none" strike="noStrike" kern="1200" cap="none" spc="0" normalizeH="0" baseline="0" noProof="0" dirty="0">
              <a:ln>
                <a:noFill/>
              </a:ln>
              <a:solidFill>
                <a:srgbClr val="64C1C0"/>
              </a:solidFill>
              <a:effectLst/>
              <a:uLnTx/>
              <a:uFillTx/>
              <a:latin typeface="Calibri Light"/>
              <a:ea typeface="+mn-ea"/>
              <a:cs typeface="+mn-cs"/>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372" y="5886635"/>
            <a:ext cx="2765511" cy="804103"/>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466" y="5915746"/>
            <a:ext cx="1910366" cy="706153"/>
          </a:xfrm>
          <a:prstGeom prst="rect">
            <a:avLst/>
          </a:prstGeom>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7752" y="6018150"/>
            <a:ext cx="2054675" cy="541071"/>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3677" y="5863364"/>
            <a:ext cx="1705063" cy="809183"/>
          </a:xfrm>
          <a:prstGeom prst="rect">
            <a:avLst/>
          </a:prstGeom>
        </p:spPr>
      </p:pic>
      <p:cxnSp>
        <p:nvCxnSpPr>
          <p:cNvPr id="22" name="Connecteur droit 21"/>
          <p:cNvCxnSpPr/>
          <p:nvPr/>
        </p:nvCxnSpPr>
        <p:spPr>
          <a:xfrm flipV="1">
            <a:off x="-25756" y="5716759"/>
            <a:ext cx="12183414" cy="1513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54615" y="5914013"/>
            <a:ext cx="19287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Quelques uns de nos « clients »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9" name="ZoneTexte 28"/>
          <p:cNvSpPr txBox="1"/>
          <p:nvPr/>
        </p:nvSpPr>
        <p:spPr>
          <a:xfrm>
            <a:off x="2981459" y="5171271"/>
            <a:ext cx="6014434" cy="40011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Une équipe de </a:t>
            </a:r>
            <a:r>
              <a:rPr lang="fr-FR" sz="2000" dirty="0">
                <a:solidFill>
                  <a:prstClr val="black"/>
                </a:solidFill>
                <a:latin typeface="Calibri Light"/>
              </a:rPr>
              <a:t>22</a:t>
            </a:r>
            <a:r>
              <a:rPr kumimoji="0" lang="fr-FR" sz="2000" b="0" i="0" u="none" strike="noStrike" kern="1200" cap="none" spc="0" normalizeH="0" baseline="0" noProof="0" dirty="0">
                <a:ln>
                  <a:noFill/>
                </a:ln>
                <a:solidFill>
                  <a:prstClr val="black"/>
                </a:solidFill>
                <a:effectLst/>
                <a:uLnTx/>
                <a:uFillTx/>
                <a:latin typeface="Calibri Light"/>
                <a:ea typeface="+mn-ea"/>
                <a:cs typeface="+mn-cs"/>
              </a:rPr>
              <a:t> personnes pour vous accompagner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257936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9999" y="983673"/>
            <a:ext cx="9797143" cy="5207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re 1"/>
          <p:cNvSpPr>
            <a:spLocks noGrp="1"/>
          </p:cNvSpPr>
          <p:nvPr>
            <p:ph type="title" idx="4294967295"/>
          </p:nvPr>
        </p:nvSpPr>
        <p:spPr>
          <a:xfrm>
            <a:off x="1027881" y="1045277"/>
            <a:ext cx="8766514" cy="522640"/>
          </a:xfrm>
          <a:prstGeom prst="rect">
            <a:avLst/>
          </a:prstGeom>
        </p:spPr>
        <p:txBody>
          <a:bodyPr>
            <a:normAutofit/>
          </a:bodyPr>
          <a:lstStyle/>
          <a:p>
            <a:pPr lvl="0">
              <a:spcBef>
                <a:spcPts val="0"/>
              </a:spcBef>
            </a:pPr>
            <a:r>
              <a:rPr lang="fr-FR" sz="2400" b="1" dirty="0">
                <a:solidFill>
                  <a:srgbClr val="4472C4">
                    <a:lumMod val="75000"/>
                  </a:srgbClr>
                </a:solidFill>
                <a:latin typeface="Calibri" panose="020F0502020204030204"/>
                <a:ea typeface="+mn-ea"/>
                <a:cs typeface="+mn-cs"/>
              </a:rPr>
              <a:t>Accompagnement porteur de projet SP</a:t>
            </a:r>
            <a:endParaRPr lang="fr-FR" sz="3200" dirty="0">
              <a:solidFill>
                <a:schemeClr val="accent6">
                  <a:lumMod val="75000"/>
                </a:schemeClr>
              </a:solidFill>
              <a:latin typeface="+mn-lt"/>
              <a:ea typeface="+mn-ea"/>
              <a:cs typeface="+mn-cs"/>
            </a:endParaRPr>
          </a:p>
        </p:txBody>
      </p:sp>
      <p:sp>
        <p:nvSpPr>
          <p:cNvPr id="3" name="Espace réservé du contenu 2"/>
          <p:cNvSpPr>
            <a:spLocks noGrp="1"/>
          </p:cNvSpPr>
          <p:nvPr>
            <p:ph idx="4294967295"/>
          </p:nvPr>
        </p:nvSpPr>
        <p:spPr>
          <a:xfrm>
            <a:off x="899998" y="1827235"/>
            <a:ext cx="9797143" cy="3666988"/>
          </a:xfrm>
          <a:prstGeom prst="rect">
            <a:avLst/>
          </a:prstGeom>
          <a:ln>
            <a:solidFill>
              <a:schemeClr val="bg1">
                <a:lumMod val="85000"/>
              </a:schemeClr>
            </a:solidFill>
          </a:ln>
        </p:spPr>
        <p:txBody>
          <a:bodyPr>
            <a:noAutofit/>
          </a:bodyPr>
          <a:lstStyle/>
          <a:p>
            <a:pPr marL="685800" lvl="2">
              <a:spcBef>
                <a:spcPts val="1000"/>
              </a:spcBef>
              <a:buFontTx/>
              <a:buChar char="-"/>
            </a:pPr>
            <a:r>
              <a:rPr lang="fr-FR" sz="2400" i="1" dirty="0">
                <a:solidFill>
                  <a:schemeClr val="accent3">
                    <a:lumMod val="50000"/>
                  </a:schemeClr>
                </a:solidFill>
              </a:rPr>
              <a:t>Vérification de la pertinence pour la recherche</a:t>
            </a:r>
          </a:p>
          <a:p>
            <a:pPr marL="685800" lvl="2">
              <a:spcBef>
                <a:spcPts val="1000"/>
              </a:spcBef>
              <a:buFontTx/>
              <a:buChar char="-"/>
            </a:pPr>
            <a:r>
              <a:rPr lang="fr-FR" sz="2400" i="1" dirty="0">
                <a:solidFill>
                  <a:schemeClr val="accent3">
                    <a:lumMod val="50000"/>
                  </a:schemeClr>
                </a:solidFill>
              </a:rPr>
              <a:t>Stabilisation du protocole de recueil de données</a:t>
            </a:r>
          </a:p>
          <a:p>
            <a:pPr marL="685800" lvl="2">
              <a:spcBef>
                <a:spcPts val="1000"/>
              </a:spcBef>
              <a:buFontTx/>
              <a:buChar char="-"/>
            </a:pPr>
            <a:r>
              <a:rPr lang="fr-FR" sz="2400" i="1" dirty="0">
                <a:solidFill>
                  <a:schemeClr val="accent3">
                    <a:lumMod val="50000"/>
                  </a:schemeClr>
                </a:solidFill>
              </a:rPr>
              <a:t>Partenaires et relais pour l’animation</a:t>
            </a:r>
          </a:p>
          <a:p>
            <a:pPr marL="685800" lvl="2">
              <a:spcBef>
                <a:spcPts val="1000"/>
              </a:spcBef>
              <a:buFontTx/>
              <a:buChar char="-"/>
            </a:pPr>
            <a:r>
              <a:rPr lang="fr-FR" sz="2400" i="1" dirty="0">
                <a:solidFill>
                  <a:schemeClr val="accent3">
                    <a:lumMod val="50000"/>
                  </a:schemeClr>
                </a:solidFill>
              </a:rPr>
              <a:t>Recrutement et motivation des participants</a:t>
            </a:r>
          </a:p>
          <a:p>
            <a:pPr marL="685800" lvl="2">
              <a:spcBef>
                <a:spcPts val="1000"/>
              </a:spcBef>
              <a:buFontTx/>
              <a:buChar char="-"/>
            </a:pPr>
            <a:r>
              <a:rPr lang="fr-FR" sz="2400" i="1" dirty="0">
                <a:solidFill>
                  <a:schemeClr val="accent3">
                    <a:lumMod val="50000"/>
                  </a:schemeClr>
                </a:solidFill>
              </a:rPr>
              <a:t>Outils d’animation et de participation </a:t>
            </a:r>
          </a:p>
          <a:p>
            <a:pPr marL="685800" lvl="2">
              <a:spcBef>
                <a:spcPts val="1000"/>
              </a:spcBef>
              <a:buFontTx/>
              <a:buChar char="-"/>
            </a:pPr>
            <a:r>
              <a:rPr lang="fr-FR" sz="2400" i="1" dirty="0">
                <a:solidFill>
                  <a:schemeClr val="accent3">
                    <a:lumMod val="50000"/>
                  </a:schemeClr>
                </a:solidFill>
              </a:rPr>
              <a:t>Outils de structuration, gestion, mise à disposition des données</a:t>
            </a:r>
          </a:p>
          <a:p>
            <a:pPr marL="685800" lvl="2">
              <a:spcBef>
                <a:spcPts val="1000"/>
              </a:spcBef>
              <a:buFontTx/>
              <a:buChar char="-"/>
            </a:pPr>
            <a:r>
              <a:rPr lang="fr-FR" sz="2400" i="1" dirty="0">
                <a:solidFill>
                  <a:schemeClr val="accent3">
                    <a:lumMod val="50000"/>
                  </a:schemeClr>
                </a:solidFill>
              </a:rPr>
              <a:t>Questionnements juridiques et déontologiques</a:t>
            </a:r>
            <a:endParaRPr lang="fr-FR" sz="3200" i="1" dirty="0">
              <a:solidFill>
                <a:schemeClr val="accent3">
                  <a:lumMod val="50000"/>
                </a:schemeClr>
              </a:solidFill>
              <a:latin typeface="+mj-lt"/>
            </a:endParaRPr>
          </a:p>
          <a:p>
            <a:pPr marL="0" lvl="1" indent="0">
              <a:spcBef>
                <a:spcPts val="1000"/>
              </a:spcBef>
              <a:buNone/>
            </a:pPr>
            <a:endParaRPr lang="fr-FR" i="1" dirty="0">
              <a:latin typeface="+mj-lt"/>
            </a:endParaRPr>
          </a:p>
        </p:txBody>
      </p:sp>
      <p:sp>
        <p:nvSpPr>
          <p:cNvPr id="4" name="ZoneTexte 3"/>
          <p:cNvSpPr txBox="1"/>
          <p:nvPr/>
        </p:nvSpPr>
        <p:spPr>
          <a:xfrm>
            <a:off x="2812208" y="5557692"/>
            <a:ext cx="83455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srgbClr val="A5A5A5">
                    <a:lumMod val="50000"/>
                  </a:srgbClr>
                </a:solidFill>
                <a:effectLst/>
                <a:uLnTx/>
                <a:uFillTx/>
                <a:latin typeface="Calibri Light"/>
                <a:ea typeface="+mn-ea"/>
                <a:cs typeface="+mn-cs"/>
                <a:sym typeface="Wingdings" panose="05000000000000000000" pitchFamily="2" charset="2"/>
              </a:rPr>
              <a:t> </a:t>
            </a:r>
            <a:r>
              <a:rPr kumimoji="0" lang="fr-FR" sz="2800" b="1" i="1" u="none" strike="noStrike" kern="1200" cap="none" spc="0" normalizeH="0" baseline="0" noProof="0" dirty="0">
                <a:ln>
                  <a:noFill/>
                </a:ln>
                <a:solidFill>
                  <a:srgbClr val="A5A5A5">
                    <a:lumMod val="50000"/>
                  </a:srgbClr>
                </a:solidFill>
                <a:effectLst/>
                <a:uLnTx/>
                <a:uFillTx/>
                <a:latin typeface="Calibri Light"/>
                <a:ea typeface="+mn-ea"/>
                <a:cs typeface="+mn-cs"/>
              </a:rPr>
              <a:t>Des projets à la fois plus réalistes et plus ambitieux</a:t>
            </a:r>
          </a:p>
        </p:txBody>
      </p:sp>
      <p:pic>
        <p:nvPicPr>
          <p:cNvPr id="8" name="Image 7">
            <a:extLst>
              <a:ext uri="{FF2B5EF4-FFF2-40B4-BE49-F238E27FC236}">
                <a16:creationId xmlns:a16="http://schemas.microsoft.com/office/drawing/2014/main" id="{79C20A51-F6A2-4F5C-9182-F4381D4ED466}"/>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4639809" y="296388"/>
            <a:ext cx="1297352" cy="455594"/>
          </a:xfrm>
          <a:prstGeom prst="rect">
            <a:avLst/>
          </a:prstGeom>
        </p:spPr>
      </p:pic>
    </p:spTree>
    <p:extLst>
      <p:ext uri="{BB962C8B-B14F-4D97-AF65-F5344CB8AC3E}">
        <p14:creationId xmlns:p14="http://schemas.microsoft.com/office/powerpoint/2010/main" val="209826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8943" y="1474618"/>
            <a:ext cx="9932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Sciences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participatives</a:t>
            </a:r>
            <a:r>
              <a:rPr kumimoji="0" lang="en-US" sz="3200" b="0" i="0" u="none" strike="noStrike" kern="1200" cap="none" spc="0" normalizeH="0" baseline="0" noProof="0" dirty="0">
                <a:ln>
                  <a:noFill/>
                </a:ln>
                <a:solidFill>
                  <a:prstClr val="black"/>
                </a:solidFill>
                <a:effectLst/>
                <a:uLnTx/>
                <a:uFillTx/>
                <a:latin typeface="Calibri"/>
                <a:ea typeface="+mn-ea"/>
                <a:cs typeface="+mn-cs"/>
              </a:rPr>
              <a:t> 2.0 : Big data ; artificial intelligence</a:t>
            </a:r>
          </a:p>
        </p:txBody>
      </p:sp>
      <p:sp>
        <p:nvSpPr>
          <p:cNvPr id="3" name="ZoneTexte 2"/>
          <p:cNvSpPr txBox="1"/>
          <p:nvPr/>
        </p:nvSpPr>
        <p:spPr>
          <a:xfrm rot="21003696">
            <a:off x="4706166" y="894110"/>
            <a:ext cx="18347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err="1">
                <a:ln>
                  <a:noFill/>
                </a:ln>
                <a:solidFill>
                  <a:srgbClr val="9BBB59"/>
                </a:solidFill>
                <a:effectLst/>
                <a:uLnTx/>
                <a:uFillTx/>
                <a:latin typeface="Bradley Hand ITC" panose="03070402050302030203" pitchFamily="66" charset="0"/>
                <a:ea typeface="+mn-ea"/>
                <a:cs typeface="+mn-cs"/>
              </a:rPr>
              <a:t>Quality</a:t>
            </a:r>
            <a:r>
              <a:rPr kumimoji="0" lang="fr-FR" sz="3600" b="1" i="0" u="none" strike="noStrike" kern="1200" cap="none" spc="0" normalizeH="0" baseline="0" noProof="0" dirty="0">
                <a:ln>
                  <a:noFill/>
                </a:ln>
                <a:solidFill>
                  <a:srgbClr val="9BBB59"/>
                </a:solidFill>
                <a:effectLst/>
                <a:uLnTx/>
                <a:uFillTx/>
                <a:latin typeface="Bradley Hand ITC" panose="03070402050302030203" pitchFamily="66" charset="0"/>
                <a:ea typeface="+mn-ea"/>
                <a:cs typeface="+mn-cs"/>
              </a:rPr>
              <a:t> </a:t>
            </a:r>
          </a:p>
        </p:txBody>
      </p:sp>
      <p:sp>
        <p:nvSpPr>
          <p:cNvPr id="4" name="Croix 3"/>
          <p:cNvSpPr/>
          <p:nvPr/>
        </p:nvSpPr>
        <p:spPr>
          <a:xfrm rot="19463769">
            <a:off x="5316583" y="1486155"/>
            <a:ext cx="613954" cy="561703"/>
          </a:xfrm>
          <a:prstGeom prst="plus">
            <a:avLst>
              <a:gd name="adj" fmla="val 38954"/>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ZoneTexte 4"/>
          <p:cNvSpPr txBox="1"/>
          <p:nvPr/>
        </p:nvSpPr>
        <p:spPr>
          <a:xfrm rot="21003696">
            <a:off x="6880081" y="856979"/>
            <a:ext cx="22650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9BBB59"/>
                </a:solidFill>
                <a:effectLst/>
                <a:uLnTx/>
                <a:uFillTx/>
                <a:latin typeface="Bradley Hand ITC" panose="03070402050302030203" pitchFamily="66" charset="0"/>
                <a:ea typeface="+mn-ea"/>
                <a:cs typeface="+mn-cs"/>
              </a:rPr>
              <a:t>Collective</a:t>
            </a:r>
          </a:p>
        </p:txBody>
      </p:sp>
      <p:sp>
        <p:nvSpPr>
          <p:cNvPr id="6" name="Croix 5"/>
          <p:cNvSpPr/>
          <p:nvPr/>
        </p:nvSpPr>
        <p:spPr>
          <a:xfrm rot="19463769">
            <a:off x="7292544" y="1486155"/>
            <a:ext cx="613954" cy="561703"/>
          </a:xfrm>
          <a:prstGeom prst="plus">
            <a:avLst>
              <a:gd name="adj" fmla="val 38954"/>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83964C32-6138-4BDA-83C3-B80A7508B1DB}"/>
              </a:ext>
            </a:extLst>
          </p:cNvPr>
          <p:cNvSpPr txBox="1"/>
          <p:nvPr/>
        </p:nvSpPr>
        <p:spPr>
          <a:xfrm>
            <a:off x="989814" y="2387501"/>
            <a:ext cx="9932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Un changement profond dans la manière de produire des données</a:t>
            </a:r>
          </a:p>
        </p:txBody>
      </p:sp>
      <p:pic>
        <p:nvPicPr>
          <p:cNvPr id="8" name="Graphique 3">
            <a:extLst>
              <a:ext uri="{FF2B5EF4-FFF2-40B4-BE49-F238E27FC236}">
                <a16:creationId xmlns:a16="http://schemas.microsoft.com/office/drawing/2014/main" id="{92A9A79F-9369-4FAA-90D7-D999E50086E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17921" y="3532572"/>
            <a:ext cx="5185083" cy="1711077"/>
          </a:xfrm>
          <a:prstGeom prst="rect">
            <a:avLst/>
          </a:prstGeom>
        </p:spPr>
      </p:pic>
    </p:spTree>
    <p:extLst>
      <p:ext uri="{BB962C8B-B14F-4D97-AF65-F5344CB8AC3E}">
        <p14:creationId xmlns:p14="http://schemas.microsoft.com/office/powerpoint/2010/main" val="7199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8665" y="832160"/>
            <a:ext cx="2975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Participants </a:t>
            </a:r>
            <a:endParaRPr kumimoji="0" lang="en-US" sz="24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 name="ZoneTexte 2"/>
          <p:cNvSpPr txBox="1"/>
          <p:nvPr/>
        </p:nvSpPr>
        <p:spPr>
          <a:xfrm>
            <a:off x="697605" y="1892036"/>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Quelles questions se posent-ils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ZoneTexte 3"/>
          <p:cNvSpPr txBox="1"/>
          <p:nvPr/>
        </p:nvSpPr>
        <p:spPr>
          <a:xfrm>
            <a:off x="697605" y="2899132"/>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Quelles sont leurs pratiques d’observation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ZoneTexte 4"/>
          <p:cNvSpPr txBox="1"/>
          <p:nvPr/>
        </p:nvSpPr>
        <p:spPr>
          <a:xfrm>
            <a:off x="697605" y="4444612"/>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Comment partagent-ils de l’information entre eux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ZoneTexte 5"/>
          <p:cNvSpPr txBox="1"/>
          <p:nvPr/>
        </p:nvSpPr>
        <p:spPr>
          <a:xfrm>
            <a:off x="7905481" y="832160"/>
            <a:ext cx="2975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Porteur de projet</a:t>
            </a:r>
            <a:endParaRPr kumimoji="0" lang="en-US" sz="24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7" name="ZoneTexte 6"/>
          <p:cNvSpPr txBox="1"/>
          <p:nvPr/>
        </p:nvSpPr>
        <p:spPr>
          <a:xfrm>
            <a:off x="7905481" y="1892036"/>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Quels besoins de données inaccessibles autrement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8" name="ZoneTexte 7"/>
          <p:cNvSpPr txBox="1"/>
          <p:nvPr/>
        </p:nvSpPr>
        <p:spPr>
          <a:xfrm>
            <a:off x="7905481" y="2899132"/>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Quelle qualité de données requise pour l’analyse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0" name="ZoneTexte 9"/>
          <p:cNvSpPr txBox="1"/>
          <p:nvPr/>
        </p:nvSpPr>
        <p:spPr>
          <a:xfrm>
            <a:off x="4617077" y="2078504"/>
            <a:ext cx="2125013" cy="120032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Calibri Light"/>
                <a:ea typeface="+mn-ea"/>
                <a:cs typeface="+mn-cs"/>
              </a:rPr>
              <a:t>Protocole de science participative</a:t>
            </a:r>
            <a:endParaRPr kumimoji="0" lang="en-US" sz="24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1" name="Flèche droite 10"/>
          <p:cNvSpPr/>
          <p:nvPr/>
        </p:nvSpPr>
        <p:spPr>
          <a:xfrm>
            <a:off x="3636138" y="2356833"/>
            <a:ext cx="699751" cy="542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Flèche droite 11"/>
          <p:cNvSpPr/>
          <p:nvPr/>
        </p:nvSpPr>
        <p:spPr>
          <a:xfrm rot="10800000">
            <a:off x="7230414" y="4443624"/>
            <a:ext cx="476517" cy="542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ZoneTexte 12"/>
          <p:cNvSpPr txBox="1"/>
          <p:nvPr/>
        </p:nvSpPr>
        <p:spPr>
          <a:xfrm>
            <a:off x="7905481" y="4070917"/>
            <a:ext cx="2975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Animation</a:t>
            </a:r>
            <a:endParaRPr kumimoji="0" lang="en-US" sz="24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5" name="ZoneTexte 14"/>
          <p:cNvSpPr txBox="1"/>
          <p:nvPr/>
        </p:nvSpPr>
        <p:spPr>
          <a:xfrm>
            <a:off x="7905481" y="4642538"/>
            <a:ext cx="2975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Light"/>
                <a:ea typeface="+mn-ea"/>
                <a:cs typeface="+mn-cs"/>
              </a:rPr>
              <a:t>Qui est susceptible d’animer un tel dispositif ?</a:t>
            </a:r>
            <a:endParaRPr kumimoji="0" lang="en-US"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8" name="ZoneTexte 17"/>
          <p:cNvSpPr txBox="1"/>
          <p:nvPr/>
        </p:nvSpPr>
        <p:spPr>
          <a:xfrm>
            <a:off x="4617077" y="3747752"/>
            <a:ext cx="2125013" cy="156966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Calibri Light"/>
                <a:ea typeface="+mn-ea"/>
                <a:cs typeface="+mn-cs"/>
              </a:rPr>
              <a:t>Plateforme de participation, de partage et d’animation</a:t>
            </a:r>
            <a:endParaRPr kumimoji="0" lang="en-US" sz="24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9" name="Rectangle 18"/>
          <p:cNvSpPr/>
          <p:nvPr/>
        </p:nvSpPr>
        <p:spPr>
          <a:xfrm>
            <a:off x="4224270" y="1738593"/>
            <a:ext cx="2910626" cy="37348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 name="Flèche droite 19"/>
          <p:cNvSpPr/>
          <p:nvPr/>
        </p:nvSpPr>
        <p:spPr>
          <a:xfrm>
            <a:off x="3640429" y="4444612"/>
            <a:ext cx="476517" cy="542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 name="Flèche droite 20"/>
          <p:cNvSpPr/>
          <p:nvPr/>
        </p:nvSpPr>
        <p:spPr>
          <a:xfrm rot="10800000">
            <a:off x="7007180" y="2355844"/>
            <a:ext cx="699751" cy="542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ZoneTexte 24"/>
          <p:cNvSpPr txBox="1"/>
          <p:nvPr/>
        </p:nvSpPr>
        <p:spPr>
          <a:xfrm>
            <a:off x="3500371" y="832160"/>
            <a:ext cx="43584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B050"/>
                </a:solidFill>
                <a:effectLst/>
                <a:uLnTx/>
                <a:uFillTx/>
                <a:latin typeface="Calibri Light"/>
                <a:ea typeface="+mn-ea"/>
                <a:cs typeface="+mn-cs"/>
              </a:rPr>
              <a:t>Problème à résoudre</a:t>
            </a:r>
            <a:endParaRPr kumimoji="0" lang="en-US" sz="2400" b="0" i="1" u="none" strike="noStrike" kern="1200" cap="none" spc="0" normalizeH="0" baseline="0" noProof="0" dirty="0">
              <a:ln>
                <a:noFill/>
              </a:ln>
              <a:solidFill>
                <a:srgbClr val="00B050"/>
              </a:solidFill>
              <a:effectLst/>
              <a:uLnTx/>
              <a:uFillTx/>
              <a:latin typeface="Calibri Light"/>
              <a:ea typeface="+mn-ea"/>
              <a:cs typeface="+mn-cs"/>
            </a:endParaRPr>
          </a:p>
        </p:txBody>
      </p:sp>
      <p:sp>
        <p:nvSpPr>
          <p:cNvPr id="9" name="Double flèche horizontale 8"/>
          <p:cNvSpPr/>
          <p:nvPr/>
        </p:nvSpPr>
        <p:spPr>
          <a:xfrm>
            <a:off x="3141642" y="928171"/>
            <a:ext cx="988991" cy="298965"/>
          </a:xfrm>
          <a:prstGeom prst="leftRigh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6" name="Double flèche horizontale 25"/>
          <p:cNvSpPr/>
          <p:nvPr/>
        </p:nvSpPr>
        <p:spPr>
          <a:xfrm>
            <a:off x="7134896" y="928170"/>
            <a:ext cx="988991" cy="298965"/>
          </a:xfrm>
          <a:prstGeom prst="leftRigh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516680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47850" y="260350"/>
            <a:ext cx="8820150" cy="68643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Bonjour,</a:t>
            </a:r>
            <a:b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b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Puisque vous êtes sensible, non seulement aux papillons, mais aussi à la curiosité des observateurs, je vais partager deux ou trois mots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J'ai eu la chance de monter dans le wagon "</a:t>
            </a:r>
            <a:r>
              <a:rPr kumimoji="0" lang="fr-FR" sz="20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obs</a:t>
            </a: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papillons des jardins" dès 2006.</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Je ne pensais pas qu'il pouvait avoir autant d'espèces.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ne pensais pas que l'on pouvait observer certaines espèces uniquement sur 2 mois - Aurore - ou pratiquement sur l'année - Vulcain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Je ne pensais pas assister à une migration de Belle-Dame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 ne pensais pas que j'allais regarder les chenilles différemment.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Je ne pensais pas que j'allais m'intéresser aux plantes dites "hôtes" et un jour approcher (modestement) la botanique.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Jamais je m'étais imaginé pouvoir identifier un papillon uniquement par son vol et/ou sa couleur (certes pas toujours, mais je cours après pour valider l'identification, et souvent, je me dis « gagné, c'est un?!!!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fr-FR" sz="2000" b="0" i="1"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Et puis il y a encore plein de trucs que je découvre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Je  m'amuse comme l'enfant que j'étais il y a déjà un certain temps.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Cordialement,		Pierre 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541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 descr="dessin abe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63868" flipV="1">
            <a:off x="7456489" y="485678"/>
            <a:ext cx="36544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1032"/>
          <p:cNvSpPr>
            <a:spLocks noChangeArrowheads="1"/>
          </p:cNvSpPr>
          <p:nvPr/>
        </p:nvSpPr>
        <p:spPr bwMode="auto">
          <a:xfrm>
            <a:off x="2667000" y="3352801"/>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S</a:t>
            </a: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uivi</a:t>
            </a: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 P</a:t>
            </a: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hotographique</a:t>
            </a:r>
            <a:endPar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des</a:t>
            </a: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 I</a:t>
            </a: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nsectes</a:t>
            </a: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Arial" panose="020B0604020202020204" pitchFamily="34" charset="0"/>
              </a:rPr>
              <a:t> POLL</a:t>
            </a:r>
            <a:r>
              <a:rPr kumimoji="0" lang="fr-FR" altLang="fr-FR" sz="4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inisateurs</a:t>
            </a:r>
            <a:endParaRPr kumimoji="0" lang="fr-FR" altLang="fr-FR" sz="32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57201"/>
            <a:ext cx="34734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7" descr="côté droit"/>
          <p:cNvPicPr>
            <a:picLocks noChangeAspect="1" noChangeArrowheads="1"/>
          </p:cNvPicPr>
          <p:nvPr/>
        </p:nvPicPr>
        <p:blipFill>
          <a:blip r:embed="rId5">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31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côté droit"/>
          <p:cNvPicPr>
            <a:picLocks noChangeAspect="1" noChangeArrowheads="1"/>
          </p:cNvPicPr>
          <p:nvPr/>
        </p:nvPicPr>
        <p:blipFill>
          <a:blip r:embed="rId3">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ZoneTexte 5"/>
          <p:cNvSpPr txBox="1">
            <a:spLocks noChangeArrowheads="1"/>
          </p:cNvSpPr>
          <p:nvPr/>
        </p:nvSpPr>
        <p:spPr bwMode="auto">
          <a:xfrm>
            <a:off x="2952750" y="3048001"/>
            <a:ext cx="77152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Blip>
                <a:blip r:embed="rId4"/>
              </a:buBlip>
              <a:tabLst/>
              <a:defRPr/>
            </a:pP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La pollinisation</a:t>
            </a: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un service écologique menacé</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Blip>
                <a:blip r:embed="rId4"/>
              </a:buBlip>
              <a:tabLst/>
              <a:defRPr/>
            </a:pP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La </a:t>
            </a: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diversité</a:t>
            </a: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est importante</a:t>
            </a:r>
          </a:p>
          <a:p>
            <a:pPr marL="0" marR="0" lvl="0" indent="0" algn="l" defTabSz="914400" rtl="0" eaLnBrk="1" fontAlgn="base" latinLnBrk="0" hangingPunct="1">
              <a:lnSpc>
                <a:spcPct val="100000"/>
              </a:lnSpc>
              <a:spcBef>
                <a:spcPct val="0"/>
              </a:spcBef>
              <a:spcAft>
                <a:spcPct val="0"/>
              </a:spcAft>
              <a:buClrTx/>
              <a:buSzTx/>
              <a:buFontTx/>
              <a:buBlip>
                <a:blip r:embed="rId4"/>
              </a:buBlip>
              <a:tabLst/>
              <a:defRPr/>
            </a:pPr>
            <a:endPar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Blip>
                <a:blip r:embed="rId4"/>
              </a:buBlip>
              <a:tabLst/>
              <a:defRPr/>
            </a:pP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Des pressions multiples</a:t>
            </a: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 réchauffement climatique, artificialisation du territoire, intensité des pratiques agricoles</a:t>
            </a:r>
            <a:endParaRPr kumimoji="0" lang="fr-FR" altLang="fr-FR"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0356" name="ZoneTexte 6"/>
          <p:cNvSpPr txBox="1">
            <a:spLocks noChangeArrowheads="1"/>
          </p:cNvSpPr>
          <p:nvPr/>
        </p:nvSpPr>
        <p:spPr bwMode="auto">
          <a:xfrm>
            <a:off x="2524126" y="785814"/>
            <a:ext cx="707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mn-cs"/>
              </a:rPr>
              <a:t>Un observatoire des pollinisateurs ?</a:t>
            </a:r>
            <a:endParaRPr kumimoji="0" lang="fr-FR" altLang="fr-FR" sz="4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003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1" y="228601"/>
            <a:ext cx="1928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41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8" descr="scarab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595938"/>
            <a:ext cx="1295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5" descr="côté droit"/>
          <p:cNvPicPr>
            <a:picLocks noChangeAspect="1" noChangeArrowheads="1"/>
          </p:cNvPicPr>
          <p:nvPr/>
        </p:nvPicPr>
        <p:blipFill>
          <a:blip r:embed="rId4">
            <a:extLst>
              <a:ext uri="{28A0092B-C50C-407E-A947-70E740481C1C}">
                <a14:useLocalDpi xmlns:a14="http://schemas.microsoft.com/office/drawing/2010/main" val="0"/>
              </a:ext>
            </a:extLst>
          </a:blip>
          <a:srcRect r="6683"/>
          <a:stretch>
            <a:fillRect/>
          </a:stretch>
        </p:blipFill>
        <p:spPr bwMode="auto">
          <a:xfrm>
            <a:off x="152400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ZoneTexte 5"/>
          <p:cNvSpPr txBox="1">
            <a:spLocks noChangeArrowheads="1"/>
          </p:cNvSpPr>
          <p:nvPr/>
        </p:nvSpPr>
        <p:spPr bwMode="auto">
          <a:xfrm>
            <a:off x="2952750" y="2643188"/>
            <a:ext cx="74866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Blip>
                <a:blip r:embed="rId5"/>
              </a:buBlip>
              <a:tabLst/>
              <a:defRPr/>
            </a:pP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De nombreux points d’échantillonnage nécessaires</a:t>
            </a: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mais très peu de spécialistes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Blip>
                <a:blip r:embed="rId5"/>
              </a:buBlip>
              <a:tabLst/>
              <a:defRPr/>
            </a:pPr>
            <a:r>
              <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fr-FR" altLang="fr-FR" sz="26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Quelques milliers d’espèces pollinisatrices en France !!</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fr-FR" altLang="fr-FR" sz="2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4453" name="ZoneTexte 3"/>
          <p:cNvSpPr txBox="1">
            <a:spLocks noChangeArrowheads="1"/>
          </p:cNvSpPr>
          <p:nvPr/>
        </p:nvSpPr>
        <p:spPr bwMode="auto">
          <a:xfrm>
            <a:off x="2809875" y="5137150"/>
            <a:ext cx="7734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333399"/>
                </a:solidFill>
                <a:effectLst/>
                <a:uLnTx/>
                <a:uFillTx/>
                <a:latin typeface="Calibri" panose="020F0502020204030204" pitchFamily="34" charset="0"/>
                <a:ea typeface="+mn-ea"/>
                <a:cs typeface="+mn-cs"/>
              </a:rPr>
              <a:t>L’idée : recourir à la photographie amateur !</a:t>
            </a:r>
            <a:endParaRPr kumimoji="0" lang="fr-FR" altLang="fr-FR" sz="3600" b="0" i="0" u="none" strike="noStrike" kern="1200" cap="none" spc="0" normalizeH="0" baseline="0" noProof="0">
              <a:ln>
                <a:noFill/>
              </a:ln>
              <a:solidFill>
                <a:srgbClr val="AEC105"/>
              </a:solidFill>
              <a:effectLst/>
              <a:uLnTx/>
              <a:uFillTx/>
              <a:latin typeface="Comic Sans MS" panose="030F0702030302020204" pitchFamily="66" charset="0"/>
              <a:ea typeface="+mn-ea"/>
              <a:cs typeface="+mn-cs"/>
            </a:endParaRPr>
          </a:p>
        </p:txBody>
      </p:sp>
      <p:pic>
        <p:nvPicPr>
          <p:cNvPr id="1044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1" y="228601"/>
            <a:ext cx="1928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ZoneTexte 6"/>
          <p:cNvSpPr txBox="1">
            <a:spLocks noChangeArrowheads="1"/>
          </p:cNvSpPr>
          <p:nvPr/>
        </p:nvSpPr>
        <p:spPr bwMode="auto">
          <a:xfrm>
            <a:off x="2524126" y="785814"/>
            <a:ext cx="70723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32" tIns="45418" rIns="90832" bIns="454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4000" b="1" i="0" u="none" strike="noStrike" kern="1200" cap="none" spc="0" normalizeH="0" baseline="0" noProof="0">
                <a:ln>
                  <a:noFill/>
                </a:ln>
                <a:solidFill>
                  <a:srgbClr val="AEC105"/>
                </a:solidFill>
                <a:effectLst/>
                <a:uLnTx/>
                <a:uFillTx/>
                <a:latin typeface="Calibri" panose="020F0502020204030204" pitchFamily="34" charset="0"/>
                <a:ea typeface="+mn-ea"/>
                <a:cs typeface="+mn-cs"/>
              </a:rPr>
              <a:t>Un observatoire des pollinisateurs ?</a:t>
            </a:r>
            <a:endParaRPr kumimoji="0" lang="fr-FR" altLang="fr-FR" sz="4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3314328"/>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z_vn">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sque_MNHN_Calibri">
  <a:themeElements>
    <a:clrScheme name="MUSEUM">
      <a:dk1>
        <a:sysClr val="windowText" lastClr="000000"/>
      </a:dk1>
      <a:lt1>
        <a:sysClr val="window" lastClr="FFFFFF"/>
      </a:lt1>
      <a:dk2>
        <a:srgbClr val="2F6D88"/>
      </a:dk2>
      <a:lt2>
        <a:srgbClr val="BCD3EF"/>
      </a:lt2>
      <a:accent1>
        <a:srgbClr val="2897A1"/>
      </a:accent1>
      <a:accent2>
        <a:srgbClr val="8DC0D2"/>
      </a:accent2>
      <a:accent3>
        <a:srgbClr val="903E42"/>
      </a:accent3>
      <a:accent4>
        <a:srgbClr val="F9C3B8"/>
      </a:accent4>
      <a:accent5>
        <a:srgbClr val="203669"/>
      </a:accent5>
      <a:accent6>
        <a:srgbClr val="64C1C0"/>
      </a:accent6>
      <a:hlink>
        <a:srgbClr val="000000"/>
      </a:hlink>
      <a:folHlink>
        <a:srgbClr val="000000"/>
      </a:folHlink>
    </a:clrScheme>
    <a:fontScheme name="MUSEUM_calibri">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sque_MUSEUM_calibri.potx" id="{87DE05D8-54C9-4179-9821-E55F6D40D1B6}" vid="{31C3CDFD-9C82-464B-BA8F-4DA1D0A843BE}"/>
    </a:ext>
  </a:extLst>
</a:theme>
</file>

<file path=ppt/theme/theme9.xml><?xml version="1.0" encoding="utf-8"?>
<a:theme xmlns:a="http://schemas.openxmlformats.org/drawingml/2006/main" name="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1E1E63EB3ACD41B6E98129DB7E54A9" ma:contentTypeVersion="11" ma:contentTypeDescription="Crée un document." ma:contentTypeScope="" ma:versionID="9066bbc3a1fdf57dcda0223c6f404fa7">
  <xsd:schema xmlns:xsd="http://www.w3.org/2001/XMLSchema" xmlns:xs="http://www.w3.org/2001/XMLSchema" xmlns:p="http://schemas.microsoft.com/office/2006/metadata/properties" xmlns:ns3="45e7d0fe-19ba-4416-a800-75a5d0a65aaf" targetNamespace="http://schemas.microsoft.com/office/2006/metadata/properties" ma:root="true" ma:fieldsID="7f44215f7f814896ff3512a359559760" ns3:_="">
    <xsd:import namespace="45e7d0fe-19ba-4416-a800-75a5d0a65aa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7d0fe-19ba-4416-a800-75a5d0a65a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8BDA68-AA22-4703-A68C-DCC941F6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7d0fe-19ba-4416-a800-75a5d0a65a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291184-20B4-405E-A8BE-D65EF4596770}">
  <ds:schemaRefs>
    <ds:schemaRef ds:uri="http://schemas.microsoft.com/sharepoint/v3/contenttype/forms"/>
  </ds:schemaRefs>
</ds:datastoreItem>
</file>

<file path=customXml/itemProps3.xml><?xml version="1.0" encoding="utf-8"?>
<ds:datastoreItem xmlns:ds="http://schemas.openxmlformats.org/officeDocument/2006/customXml" ds:itemID="{DADA32D4-E6D6-4390-A900-6801AC38AC1A}">
  <ds:schemaRefs>
    <ds:schemaRef ds:uri="http://schemas.microsoft.com/office/2006/documentManagement/types"/>
    <ds:schemaRef ds:uri="http://purl.org/dc/elements/1.1/"/>
    <ds:schemaRef ds:uri="45e7d0fe-19ba-4416-a800-75a5d0a65aaf"/>
    <ds:schemaRef ds:uri="http://purl.org/dc/term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8284</TotalTime>
  <Words>2751</Words>
  <Application>Microsoft Office PowerPoint</Application>
  <PresentationFormat>Grand écran</PresentationFormat>
  <Paragraphs>384</Paragraphs>
  <Slides>61</Slides>
  <Notes>11</Notes>
  <HiddenSlides>0</HiddenSlides>
  <MMClips>0</MMClips>
  <ScaleCrop>false</ScaleCrop>
  <HeadingPairs>
    <vt:vector size="6" baseType="variant">
      <vt:variant>
        <vt:lpstr>Polices utilisées</vt:lpstr>
      </vt:variant>
      <vt:variant>
        <vt:i4>16</vt:i4>
      </vt:variant>
      <vt:variant>
        <vt:lpstr>Thème</vt:lpstr>
      </vt:variant>
      <vt:variant>
        <vt:i4>11</vt:i4>
      </vt:variant>
      <vt:variant>
        <vt:lpstr>Titres des diapositives</vt:lpstr>
      </vt:variant>
      <vt:variant>
        <vt:i4>61</vt:i4>
      </vt:variant>
    </vt:vector>
  </HeadingPairs>
  <TitlesOfParts>
    <vt:vector size="88" baseType="lpstr">
      <vt:lpstr>Arial</vt:lpstr>
      <vt:lpstr>Barlow</vt:lpstr>
      <vt:lpstr>Bradley Hand ITC</vt:lpstr>
      <vt:lpstr>Calibri</vt:lpstr>
      <vt:lpstr>Calibri Light</vt:lpstr>
      <vt:lpstr>Comic Sans MS</vt:lpstr>
      <vt:lpstr>Corbel</vt:lpstr>
      <vt:lpstr>Courier New</vt:lpstr>
      <vt:lpstr>Hermes Sans</vt:lpstr>
      <vt:lpstr>Josefin</vt:lpstr>
      <vt:lpstr>Montserrat</vt:lpstr>
      <vt:lpstr>MS Reference Sans Serif</vt:lpstr>
      <vt:lpstr>Times New Roman</vt:lpstr>
      <vt:lpstr>Verdana</vt:lpstr>
      <vt:lpstr>Wingdings</vt:lpstr>
      <vt:lpstr>Wingdings 3</vt:lpstr>
      <vt:lpstr>1_Thème Office</vt:lpstr>
      <vt:lpstr>4_Thème Office</vt:lpstr>
      <vt:lpstr>Modèle par défaut</vt:lpstr>
      <vt:lpstr>24_Thème Office</vt:lpstr>
      <vt:lpstr>3_prez_vn</vt:lpstr>
      <vt:lpstr>2_Modèle par défaut</vt:lpstr>
      <vt:lpstr>1_Modèle par défaut</vt:lpstr>
      <vt:lpstr>Masque_MNHN_Calibri</vt:lpstr>
      <vt:lpstr>5_Modèle par défaut</vt:lpstr>
      <vt:lpstr>5_Thème Office</vt:lpstr>
      <vt:lpstr>Thème Office</vt:lpstr>
      <vt:lpstr>Sciences participatives : Un changement profond dans la manière de produire des données</vt:lpstr>
      <vt:lpstr>Présentation PowerPoint</vt:lpstr>
      <vt:lpstr>Présentation PowerPoint</vt:lpstr>
      <vt:lpstr>Présentation PowerPoint</vt:lpstr>
      <vt:lpstr>Sciences participatives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commentaires</vt:lpstr>
      <vt:lpstr>Présentation PowerPoint</vt:lpstr>
      <vt:lpstr>Présentation PowerPoint</vt:lpstr>
      <vt:lpstr>Présentation PowerPoint</vt:lpstr>
      <vt:lpstr>5. Photo</vt:lpstr>
      <vt:lpstr>7. Réflexion sur le programme  </vt:lpstr>
      <vt:lpstr>Présentation PowerPoint</vt:lpstr>
      <vt:lpstr>Présentation PowerPoint</vt:lpstr>
      <vt:lpstr>Présentation PowerPoint</vt:lpstr>
      <vt:lpstr>Présentation PowerPoint</vt:lpstr>
      <vt:lpstr>Présentation PowerPoint</vt:lpstr>
      <vt:lpstr>Présentation PowerPoint</vt:lpstr>
      <vt:lpstr>Science participative et démocratie délibérative: une expérimentation</vt:lpstr>
      <vt:lpstr>Délibérer avec les gens ordinaires à partir de l’expérience du quotidien, de ce qui compte</vt:lpstr>
      <vt:lpstr>Présentation PowerPoint</vt:lpstr>
      <vt:lpstr>Présentation PowerPoint</vt:lpstr>
      <vt:lpstr>Le parcours de participation</vt:lpstr>
      <vt:lpstr>Présentation PowerPoint</vt:lpstr>
      <vt:lpstr>Présentation PowerPoint</vt:lpstr>
      <vt:lpstr>Questionnaire « souvenir d’enfance » (indépendant du protocole, optionnel, accessible dès la création de compte)</vt:lpstr>
      <vt:lpstr>Questionnaire « souvenir d’enfance » (indépendant du protocole, optionnel, accessible dès la création de compte)</vt:lpstr>
      <vt:lpstr>4 étapes à réitérer autant de fois que souhaité</vt:lpstr>
      <vt:lpstr>Formulaire d’observation – partie 1</vt:lpstr>
      <vt:lpstr>Protocole (2/3)</vt:lpstr>
      <vt:lpstr>Protocole (3/3)</vt:lpstr>
      <vt:lpstr>Présentation PowerPoint</vt:lpstr>
      <vt:lpstr>Synthèse des observations</vt:lpstr>
      <vt:lpstr>Bilan de la participation</vt:lpstr>
      <vt:lpstr>Témoignage Elue sur l’expérimentation </vt:lpstr>
      <vt:lpstr>Bilan de la participation</vt:lpstr>
      <vt:lpstr>Politique énergétique territoriale : les problèmes à résoudre…</vt:lpstr>
      <vt:lpstr>Présentation PowerPoint</vt:lpstr>
      <vt:lpstr>Accompagnement porteur de projet SP</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Délibérer avec les gens ordinaires à partir de l’expérience du quotidien, de ce qui compte</dc:title>
  <dc:creator>Romain JULLIARD</dc:creator>
  <cp:lastModifiedBy>Amélie Monfort</cp:lastModifiedBy>
  <cp:revision>63</cp:revision>
  <dcterms:created xsi:type="dcterms:W3CDTF">2023-01-04T11:08:09Z</dcterms:created>
  <dcterms:modified xsi:type="dcterms:W3CDTF">2024-09-27T16:47:11Z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0x010100601E1E63EB3ACD41B6E98129DB7E54A9</vt:lpwstr>
  </property>
</Properties>
</file>