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K9nfA2GRe9yh77ovV+oeW7ljG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" y="1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Page de Garde">
  <p:cSld name="1_Page de Gar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 descr="Une image contenant extérieur, objet, herbe, eau&#10;&#10;Description générée automatiquement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-5387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>
            <a:off x="0" y="5386"/>
            <a:ext cx="12192000" cy="6883274"/>
          </a:xfrm>
          <a:prstGeom prst="rect">
            <a:avLst/>
          </a:prstGeom>
          <a:solidFill>
            <a:srgbClr val="002060">
              <a:alpha val="85882"/>
            </a:srgbClr>
          </a:solidFill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2527830" y="2378584"/>
            <a:ext cx="7136339" cy="209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91510" y="-9597660"/>
            <a:ext cx="3472031" cy="238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 descr="Une image contenant assis, table, eau, assiette&#10;&#10;Description générée automatiquement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0" y="4751274"/>
            <a:ext cx="12192000" cy="21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983579" y="5951904"/>
            <a:ext cx="3208421" cy="6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1" descr="Une image contenant texte, sign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32" y="209773"/>
            <a:ext cx="1702140" cy="100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1607" y="190877"/>
            <a:ext cx="965276" cy="9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3834" y="257152"/>
            <a:ext cx="1204329" cy="9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 descr="ENGIE | IndustriA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25114" y="190877"/>
            <a:ext cx="1185069" cy="80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 descr="Armines | institut Carnot M.I.N.E.S, la recherche partenaria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48551" y="176513"/>
            <a:ext cx="1132953" cy="107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3">
  <p:cSld name="Slide de section 3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1934455" y="3148806"/>
            <a:ext cx="5796381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9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B9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0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00B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0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533" y="91700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3.1">
  <p:cSld name="Slide de section 3.1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2" name="Google Shape;8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50372" y="4394147"/>
            <a:ext cx="11691256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4" name="Google Shape;84;p21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933" y="1127997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/>
          <p:nvPr/>
        </p:nvSpPr>
        <p:spPr>
          <a:xfrm>
            <a:off x="8610600" y="6401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G T1">
  <p:cSld name="IMG T1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88" name="Google Shape;88;p22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90" name="Google Shape;90;p22" descr="Une image contenant paraplui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>
            <a:spLocks noGrp="1"/>
          </p:cNvSpPr>
          <p:nvPr>
            <p:ph type="pic" idx="2"/>
          </p:nvPr>
        </p:nvSpPr>
        <p:spPr>
          <a:xfrm>
            <a:off x="250372" y="1381539"/>
            <a:ext cx="10960967" cy="440303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7" name="Google Shape;97;p23"/>
          <p:cNvSpPr/>
          <p:nvPr/>
        </p:nvSpPr>
        <p:spPr>
          <a:xfrm>
            <a:off x="6499860" y="931344"/>
            <a:ext cx="4221480" cy="464280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04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252413" y="914400"/>
            <a:ext cx="6164262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Google Shape;99;p23" descr="Une image contenant paraplui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6499860" y="1662544"/>
            <a:ext cx="4221480" cy="321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IMG T1">
  <p:cSld name="2IMG T1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4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4" name="Google Shape;104;p24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6" name="Google Shape;106;p24" descr="Une image contenant paraplui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>
            <a:spLocks noGrp="1"/>
          </p:cNvSpPr>
          <p:nvPr>
            <p:ph type="pic" idx="2"/>
          </p:nvPr>
        </p:nvSpPr>
        <p:spPr>
          <a:xfrm>
            <a:off x="250372" y="1614599"/>
            <a:ext cx="5074102" cy="3800475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4"/>
          <p:cNvSpPr>
            <a:spLocks noGrp="1"/>
          </p:cNvSpPr>
          <p:nvPr>
            <p:ph type="pic" idx="3"/>
          </p:nvPr>
        </p:nvSpPr>
        <p:spPr>
          <a:xfrm>
            <a:off x="6082078" y="1614598"/>
            <a:ext cx="5074102" cy="380047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paration T1">
  <p:cSld name="Séparation T1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13" name="Google Shape;113;p25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15" name="Google Shape;115;p25"/>
          <p:cNvCxnSpPr/>
          <p:nvPr/>
        </p:nvCxnSpPr>
        <p:spPr>
          <a:xfrm>
            <a:off x="6096000" y="2059151"/>
            <a:ext cx="0" cy="3406444"/>
          </a:xfrm>
          <a:prstGeom prst="straightConnector1">
            <a:avLst/>
          </a:prstGeom>
          <a:noFill/>
          <a:ln w="44450" cap="flat" cmpd="sng">
            <a:solidFill>
              <a:srgbClr val="00408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25" descr="Une image contenant paraplui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250825" y="2059151"/>
            <a:ext cx="5662613" cy="340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2"/>
          </p:nvPr>
        </p:nvSpPr>
        <p:spPr>
          <a:xfrm>
            <a:off x="6278563" y="2059151"/>
            <a:ext cx="5662613" cy="340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1">
  <p:cSld name="TAB T1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23" name="Google Shape;123;p26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5" name="Google Shape;125;p26"/>
          <p:cNvSpPr>
            <a:spLocks noGrp="1"/>
          </p:cNvSpPr>
          <p:nvPr>
            <p:ph type="tbl" idx="2"/>
          </p:nvPr>
        </p:nvSpPr>
        <p:spPr>
          <a:xfrm>
            <a:off x="250372" y="1739794"/>
            <a:ext cx="11674928" cy="406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26" descr="Une image contenant paraplui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+IMG T1">
  <p:cSld name="Texte+IMG T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31" name="Google Shape;131;p27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261934" y="1832817"/>
            <a:ext cx="4267203" cy="393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>
            <a:spLocks noGrp="1"/>
          </p:cNvSpPr>
          <p:nvPr>
            <p:ph type="pic" idx="2"/>
          </p:nvPr>
        </p:nvSpPr>
        <p:spPr>
          <a:xfrm>
            <a:off x="4886778" y="1832817"/>
            <a:ext cx="7054850" cy="3939531"/>
          </a:xfrm>
          <a:prstGeom prst="rect">
            <a:avLst/>
          </a:prstGeom>
          <a:noFill/>
          <a:ln>
            <a:noFill/>
          </a:ln>
        </p:spPr>
      </p:sp>
      <p:pic>
        <p:nvPicPr>
          <p:cNvPr id="135" name="Google Shape;135;p27" descr="Une image contenant paraplui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age normal T1">
  <p:cSld name="1_Page normal T1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40" name="Google Shape;140;p28"/>
          <p:cNvSpPr/>
          <p:nvPr/>
        </p:nvSpPr>
        <p:spPr>
          <a:xfrm>
            <a:off x="250372" y="644167"/>
            <a:ext cx="9815980" cy="50599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-4210" y="6370732"/>
            <a:ext cx="12196209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250372" y="371451"/>
            <a:ext cx="11691256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4" name="Google Shape;144;p28" descr="Une image contenant paraplui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8" y="5553860"/>
            <a:ext cx="1633743" cy="163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250825" y="1203325"/>
            <a:ext cx="9815513" cy="450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4">
  <p:cSld name="Slide de section 4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1934455" y="3148806"/>
            <a:ext cx="5837585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CE3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67CE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29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67CE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9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533" y="91700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ormal T1">
  <p:cSld name="Page normal T1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7" name="Google Shape;27;p12"/>
          <p:cNvSpPr/>
          <p:nvPr/>
        </p:nvSpPr>
        <p:spPr>
          <a:xfrm>
            <a:off x="-4210" y="6370732"/>
            <a:ext cx="1219621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250372" y="1268895"/>
            <a:ext cx="10780617" cy="46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4.1">
  <p:cSld name="Slide de section 4.1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4" name="Google Shape;154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CE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250372" y="4394147"/>
            <a:ext cx="11691256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6" name="Google Shape;156;p30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933" y="1127997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8610600" y="6401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5">
  <p:cSld name="Slide de section 5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1934455" y="3148806"/>
            <a:ext cx="5919632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E117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9E1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B9E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1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533" y="91700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8610600" y="6401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5.1">
  <p:cSld name="Slide de section 5.1"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E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250372" y="4394147"/>
            <a:ext cx="11691256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8" name="Google Shape;168;p32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933" y="1127997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 txBox="1"/>
          <p:nvPr/>
        </p:nvSpPr>
        <p:spPr>
          <a:xfrm>
            <a:off x="8610600" y="6401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ge de Garde">
  <p:cSld name="Page de Garde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3" descr="Une image contenant extérieur, herbe, route, voi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/>
          <p:nvPr/>
        </p:nvSpPr>
        <p:spPr>
          <a:xfrm>
            <a:off x="2612567" y="4134366"/>
            <a:ext cx="7141029" cy="2090058"/>
          </a:xfrm>
          <a:prstGeom prst="rect">
            <a:avLst/>
          </a:prstGeom>
          <a:solidFill>
            <a:srgbClr val="D8D8D8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2589121" y="4308540"/>
            <a:ext cx="7164475" cy="209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</a:t>
            </a:r>
            <a:endParaRPr/>
          </a:p>
        </p:txBody>
      </p:sp>
      <p:pic>
        <p:nvPicPr>
          <p:cNvPr id="39" name="Google Shape;39;p13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72499"/>
            <a:ext cx="274320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age normal-vide">
  <p:cSld name="2_Page normal-vide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 descr="Une image contenant parapluie&#10;&#10;Description générée automatiquement"/>
          <p:cNvPicPr preferRelativeResize="0"/>
          <p:nvPr/>
        </p:nvPicPr>
        <p:blipFill rotWithShape="1">
          <a:blip r:embed="rId2">
            <a:alphaModFix amt="52000"/>
          </a:blip>
          <a:srcRect/>
          <a:stretch/>
        </p:blipFill>
        <p:spPr>
          <a:xfrm>
            <a:off x="10488706" y="0"/>
            <a:ext cx="1703293" cy="17498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2" name="Google Shape;42;p14"/>
          <p:cNvSpPr/>
          <p:nvPr/>
        </p:nvSpPr>
        <p:spPr>
          <a:xfrm>
            <a:off x="-4210" y="6370732"/>
            <a:ext cx="1219621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250372" y="391809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/>
          <p:nvPr/>
        </p:nvSpPr>
        <p:spPr>
          <a:xfrm>
            <a:off x="8583867" y="0"/>
            <a:ext cx="3608133" cy="6858000"/>
          </a:xfrm>
          <a:prstGeom prst="rect">
            <a:avLst/>
          </a:prstGeom>
          <a:solidFill>
            <a:srgbClr val="004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458640" y="2365915"/>
            <a:ext cx="744568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5"/>
          <p:cNvSpPr txBox="1"/>
          <p:nvPr/>
        </p:nvSpPr>
        <p:spPr>
          <a:xfrm>
            <a:off x="8763000" y="65535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8915400" y="63663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2" name="Google Shape;52;p15"/>
          <p:cNvSpPr txBox="1"/>
          <p:nvPr/>
        </p:nvSpPr>
        <p:spPr>
          <a:xfrm>
            <a:off x="9119423" y="3148806"/>
            <a:ext cx="2850905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Sommaire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1">
  <p:cSld name="Slide de section 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/>
          <p:nvPr/>
        </p:nvSpPr>
        <p:spPr>
          <a:xfrm>
            <a:off x="8583867" y="0"/>
            <a:ext cx="3608133" cy="6858000"/>
          </a:xfrm>
          <a:prstGeom prst="rect">
            <a:avLst/>
          </a:prstGeom>
          <a:solidFill>
            <a:srgbClr val="004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1934455" y="3148806"/>
            <a:ext cx="5695549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40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6"/>
          <p:cNvSpPr txBox="1"/>
          <p:nvPr/>
        </p:nvSpPr>
        <p:spPr>
          <a:xfrm>
            <a:off x="8763000" y="65535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6"/>
          <p:cNvSpPr txBox="1"/>
          <p:nvPr/>
        </p:nvSpPr>
        <p:spPr>
          <a:xfrm>
            <a:off x="8915400" y="63663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1.1">
  <p:cSld name="Slide de section 1.1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1" name="Google Shape;6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250372" y="4394147"/>
            <a:ext cx="11691256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" name="Google Shape;63;p17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933" y="1127997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/>
          <p:nvPr/>
        </p:nvSpPr>
        <p:spPr>
          <a:xfrm>
            <a:off x="8610600" y="6401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2">
  <p:cSld name="Slide de section 2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934455" y="3148806"/>
            <a:ext cx="5180880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ED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BE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00BA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ection 2.1">
  <p:cSld name="Slide de section 2.1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A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 txBox="1"/>
          <p:nvPr/>
        </p:nvSpPr>
        <p:spPr>
          <a:xfrm>
            <a:off x="250372" y="4394147"/>
            <a:ext cx="11691256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9" descr="Une image contenant texte,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933" y="1127997"/>
            <a:ext cx="3608133" cy="213815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/>
          <p:nvPr/>
        </p:nvSpPr>
        <p:spPr>
          <a:xfrm>
            <a:off x="8620125" y="64041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title"/>
          </p:nvPr>
        </p:nvSpPr>
        <p:spPr>
          <a:xfrm>
            <a:off x="2527830" y="2378584"/>
            <a:ext cx="7136339" cy="209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fr-FR" sz="3200"/>
              <a:t>RECA</a:t>
            </a:r>
            <a:br>
              <a:rPr lang="fr-FR"/>
            </a:br>
            <a:r>
              <a:rPr lang="fr-FR" sz="2000"/>
              <a:t>Réduction d’Emissions Carbone </a:t>
            </a:r>
            <a:br>
              <a:rPr lang="fr-FR" sz="2000"/>
            </a:br>
            <a:r>
              <a:rPr lang="fr-FR" sz="2000"/>
              <a:t>pour l’Autoconsommation d’énergies renouvelables</a:t>
            </a:r>
            <a:br>
              <a:rPr lang="fr-FR" sz="2000"/>
            </a:br>
            <a:br>
              <a:rPr lang="fr-FR" sz="2000"/>
            </a:br>
            <a:r>
              <a:rPr lang="fr-FR" sz="3200"/>
              <a:t>Comité participatif</a:t>
            </a:r>
            <a:endParaRPr/>
          </a:p>
        </p:txBody>
      </p:sp>
      <p:sp>
        <p:nvSpPr>
          <p:cNvPr id="175" name="Google Shape;175;p1"/>
          <p:cNvSpPr txBox="1">
            <a:spLocks noGrp="1"/>
          </p:cNvSpPr>
          <p:nvPr>
            <p:ph type="body" idx="1"/>
          </p:nvPr>
        </p:nvSpPr>
        <p:spPr>
          <a:xfrm>
            <a:off x="8983579" y="5951904"/>
            <a:ext cx="3208421" cy="6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26 mai 2023</a:t>
            </a:r>
            <a:endParaRPr/>
          </a:p>
        </p:txBody>
      </p:sp>
      <p:sp>
        <p:nvSpPr>
          <p:cNvPr id="176" name="Google Shape;176;p1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</a:t>
            </a:r>
            <a:endParaRPr/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416" y="5002939"/>
            <a:ext cx="1548643" cy="171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83" name="Google Shape;183;p2"/>
          <p:cNvSpPr txBox="1">
            <a:spLocks noGrp="1"/>
          </p:cNvSpPr>
          <p:nvPr>
            <p:ph type="title"/>
          </p:nvPr>
        </p:nvSpPr>
        <p:spPr>
          <a:xfrm>
            <a:off x="250372" y="265031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184" name="Google Shape;184;p2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sp>
        <p:nvSpPr>
          <p:cNvPr id="185" name="Google Shape;185;p2"/>
          <p:cNvSpPr txBox="1"/>
          <p:nvPr/>
        </p:nvSpPr>
        <p:spPr>
          <a:xfrm>
            <a:off x="5338473" y="5110675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title"/>
          </p:nvPr>
        </p:nvSpPr>
        <p:spPr>
          <a:xfrm>
            <a:off x="250372" y="265031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192" name="Google Shape;192;p3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8719" y="1047713"/>
            <a:ext cx="6640299" cy="49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7760849" y="5642520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250372" y="265031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924" y="1139462"/>
            <a:ext cx="7247268" cy="491159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 txBox="1"/>
          <p:nvPr/>
        </p:nvSpPr>
        <p:spPr>
          <a:xfrm>
            <a:off x="8373023" y="5672117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250372" y="241585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898" y="1139617"/>
            <a:ext cx="8302689" cy="47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"/>
          <p:cNvSpPr txBox="1"/>
          <p:nvPr/>
        </p:nvSpPr>
        <p:spPr>
          <a:xfrm>
            <a:off x="8617418" y="5503210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946" y="783076"/>
            <a:ext cx="7006107" cy="529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250372" y="241585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8420884" y="5684051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250372" y="241585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5506915" y="5282835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6</a:t>
            </a:r>
            <a:endParaRPr/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655" y="2139950"/>
            <a:ext cx="5730875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4530" y="2139950"/>
            <a:ext cx="5730875" cy="2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250372" y="241585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8617418" y="5503210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4</a:t>
            </a:r>
            <a:endParaRPr/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304" y="1110924"/>
            <a:ext cx="3659933" cy="487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4202" y="1110924"/>
            <a:ext cx="3659933" cy="487991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8"/>
          <p:cNvSpPr txBox="1"/>
          <p:nvPr/>
        </p:nvSpPr>
        <p:spPr>
          <a:xfrm>
            <a:off x="5506915" y="5282835"/>
            <a:ext cx="1178169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Réunion 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>
            <a:spLocks noGrp="1"/>
          </p:cNvSpPr>
          <p:nvPr>
            <p:ph type="sldNum" idx="12"/>
          </p:nvPr>
        </p:nvSpPr>
        <p:spPr>
          <a:xfrm>
            <a:off x="8610600" y="6401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248" name="Google Shape;248;p9"/>
          <p:cNvSpPr txBox="1">
            <a:spLocks noGrp="1"/>
          </p:cNvSpPr>
          <p:nvPr>
            <p:ph type="title"/>
          </p:nvPr>
        </p:nvSpPr>
        <p:spPr>
          <a:xfrm>
            <a:off x="250372" y="241585"/>
            <a:ext cx="8196204" cy="56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08D"/>
              </a:buClr>
              <a:buSzPts val="3200"/>
              <a:buFont typeface="Arial"/>
              <a:buNone/>
            </a:pPr>
            <a:r>
              <a:rPr lang="fr-FR"/>
              <a:t>Animation participative</a:t>
            </a: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ftr" idx="11"/>
          </p:nvPr>
        </p:nvSpPr>
        <p:spPr>
          <a:xfrm>
            <a:off x="3870158" y="64372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RECA – comité participatif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1697175" y="3402724"/>
            <a:ext cx="2358791" cy="369332"/>
          </a:xfrm>
          <a:prstGeom prst="rect">
            <a:avLst/>
          </a:prstGeom>
          <a:gradFill>
            <a:gsLst>
              <a:gs pos="0">
                <a:srgbClr val="47A8E2"/>
              </a:gs>
              <a:gs pos="50000">
                <a:srgbClr val="00A1E3"/>
              </a:gs>
              <a:gs pos="100000">
                <a:srgbClr val="0092D1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Plateau de jeu final </a:t>
            </a:r>
            <a:endParaRPr/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2768" y="485192"/>
            <a:ext cx="5887616" cy="588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ppt Atlantech2020">
  <a:themeElements>
    <a:clrScheme name="Ble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Grand écran</PresentationFormat>
  <Paragraphs>36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Helvetica Neue</vt:lpstr>
      <vt:lpstr>Arial</vt:lpstr>
      <vt:lpstr>Calibri</vt:lpstr>
      <vt:lpstr>Thème ppt Atlantech2020</vt:lpstr>
      <vt:lpstr>RECA Réduction d’Emissions Carbone  pour l’Autoconsommation d’énergies renouvelables  Comité participatif</vt:lpstr>
      <vt:lpstr>Animation participative</vt:lpstr>
      <vt:lpstr>Animation participative</vt:lpstr>
      <vt:lpstr>Animation participative</vt:lpstr>
      <vt:lpstr>Animation participative</vt:lpstr>
      <vt:lpstr>Animation participative</vt:lpstr>
      <vt:lpstr>Animation participative</vt:lpstr>
      <vt:lpstr>Animation participative</vt:lpstr>
      <vt:lpstr>Animation participative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 Réduction d’Emissions Carbone  pour l’Autoconsommation d’énergies renouvelables  Comité participatif</dc:title>
  <dc:creator>Jerome Le Dreau</dc:creator>
  <cp:lastModifiedBy>mpommeri</cp:lastModifiedBy>
  <cp:revision>1</cp:revision>
  <dcterms:created xsi:type="dcterms:W3CDTF">2021-07-19T20:49:44Z</dcterms:created>
  <dcterms:modified xsi:type="dcterms:W3CDTF">2023-09-13T09:40:08Z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1864600.00000000</vt:lpwstr>
  </property>
  <property fmtid="{D5CDD505-2E9C-101B-9397-08002B2CF9AE}" pid="3" name="ContentTypeId">
    <vt:lpwstr>0x0101001B3A5BEE0948B246AF1DDB6C9D4808EA</vt:lpwstr>
  </property>
  <property fmtid="{D5CDD505-2E9C-101B-9397-08002B2CF9AE}" pid="4" name="MediaServiceImageTags">
    <vt:lpwstr/>
  </property>
</Properties>
</file>